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72" r:id="rId1"/>
  </p:sldMasterIdLst>
  <p:notesMasterIdLst>
    <p:notesMasterId r:id="rId75"/>
  </p:notesMasterIdLst>
  <p:sldIdLst>
    <p:sldId id="325" r:id="rId2"/>
    <p:sldId id="326" r:id="rId3"/>
    <p:sldId id="259" r:id="rId4"/>
    <p:sldId id="260" r:id="rId5"/>
    <p:sldId id="261" r:id="rId6"/>
    <p:sldId id="262" r:id="rId7"/>
    <p:sldId id="264" r:id="rId8"/>
    <p:sldId id="327" r:id="rId9"/>
    <p:sldId id="263" r:id="rId10"/>
    <p:sldId id="266" r:id="rId11"/>
    <p:sldId id="265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61" r:id="rId22"/>
    <p:sldId id="276" r:id="rId23"/>
    <p:sldId id="277" r:id="rId24"/>
    <p:sldId id="278" r:id="rId25"/>
    <p:sldId id="279" r:id="rId26"/>
    <p:sldId id="280" r:id="rId27"/>
    <p:sldId id="328" r:id="rId28"/>
    <p:sldId id="329" r:id="rId29"/>
    <p:sldId id="33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0" r:id="rId39"/>
    <p:sldId id="289" r:id="rId40"/>
    <p:sldId id="331" r:id="rId41"/>
    <p:sldId id="291" r:id="rId42"/>
    <p:sldId id="292" r:id="rId43"/>
    <p:sldId id="332" r:id="rId44"/>
    <p:sldId id="333" r:id="rId45"/>
    <p:sldId id="337" r:id="rId46"/>
    <p:sldId id="336" r:id="rId47"/>
    <p:sldId id="335" r:id="rId48"/>
    <p:sldId id="340" r:id="rId49"/>
    <p:sldId id="339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54" r:id="rId59"/>
    <p:sldId id="355" r:id="rId60"/>
    <p:sldId id="356" r:id="rId61"/>
    <p:sldId id="357" r:id="rId62"/>
    <p:sldId id="358" r:id="rId63"/>
    <p:sldId id="359" r:id="rId64"/>
    <p:sldId id="360" r:id="rId65"/>
    <p:sldId id="314" r:id="rId66"/>
    <p:sldId id="309" r:id="rId67"/>
    <p:sldId id="310" r:id="rId68"/>
    <p:sldId id="362" r:id="rId69"/>
    <p:sldId id="320" r:id="rId70"/>
    <p:sldId id="319" r:id="rId71"/>
    <p:sldId id="321" r:id="rId72"/>
    <p:sldId id="316" r:id="rId73"/>
    <p:sldId id="317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PESH\AppData\Roaming\Microsoft\Excel\Book1%20(version%202)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%20OF%20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%20OF%20PROJEC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%20OF%20PROJEC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%20OF%20PROJEC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Sheet1!$C$7</c:f>
              <c:strCache>
                <c:ptCount val="1"/>
                <c:pt idx="0">
                  <c:v>Train Data Percentage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3.8888888888888862E-2"/>
                  <c:y val="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00B-4F6F-A487-4E662C216D42}"/>
                </c:ext>
              </c:extLst>
            </c:dLbl>
            <c:dLbl>
              <c:idx val="1"/>
              <c:layout>
                <c:manualLayout>
                  <c:x val="3.0555555555555555E-2"/>
                  <c:y val="9.7222222222222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0B-4F6F-A487-4E662C216D42}"/>
                </c:ext>
              </c:extLst>
            </c:dLbl>
            <c:dLbl>
              <c:idx val="2"/>
              <c:layout>
                <c:manualLayout>
                  <c:x val="2.7777777777777776E-2"/>
                  <c:y val="0.1111111111111110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0B-4F6F-A487-4E662C216D42}"/>
                </c:ext>
              </c:extLst>
            </c:dLbl>
            <c:dLbl>
              <c:idx val="3"/>
              <c:layout>
                <c:manualLayout>
                  <c:x val="3.0555555555555555E-2"/>
                  <c:y val="0.13888888888888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0B-4F6F-A487-4E662C216D42}"/>
                </c:ext>
              </c:extLst>
            </c:dLbl>
            <c:dLbl>
              <c:idx val="4"/>
              <c:layout>
                <c:manualLayout>
                  <c:x val="1.9444444444444344E-2"/>
                  <c:y val="0.17129629629629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00B-4F6F-A487-4E662C216D42}"/>
                </c:ext>
              </c:extLst>
            </c:dLbl>
            <c:dLbl>
              <c:idx val="5"/>
              <c:layout>
                <c:manualLayout>
                  <c:x val="0"/>
                  <c:y val="0.189814814814814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00B-4F6F-A487-4E662C216D42}"/>
                </c:ext>
              </c:extLst>
            </c:dLbl>
            <c:dLbl>
              <c:idx val="6"/>
              <c:layout>
                <c:manualLayout>
                  <c:x val="-2.7777777777777779E-3"/>
                  <c:y val="0.217592592592592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00B-4F6F-A487-4E662C216D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Sheet1!$C$8:$C$14</c:f>
              <c:numCache>
                <c:formatCode>General</c:formatCode>
                <c:ptCount val="7"/>
                <c:pt idx="0">
                  <c:v>60</c:v>
                </c:pt>
                <c:pt idx="1">
                  <c:v>65</c:v>
                </c:pt>
                <c:pt idx="2">
                  <c:v>70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  <c:pt idx="6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00B-4F6F-A487-4E662C216D42}"/>
            </c:ext>
          </c:extLst>
        </c:ser>
        <c:ser>
          <c:idx val="1"/>
          <c:order val="1"/>
          <c:tx>
            <c:strRef>
              <c:f>Sheet1!$D$7</c:f>
              <c:strCache>
                <c:ptCount val="1"/>
                <c:pt idx="0">
                  <c:v>Test Data 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6111111111111108E-2"/>
                  <c:y val="0.171296296296296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00B-4F6F-A487-4E662C216D42}"/>
                </c:ext>
              </c:extLst>
            </c:dLbl>
            <c:dLbl>
              <c:idx val="1"/>
              <c:layout>
                <c:manualLayout>
                  <c:x val="-2.7777777777777776E-2"/>
                  <c:y val="0.143518518518518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00B-4F6F-A487-4E662C216D42}"/>
                </c:ext>
              </c:extLst>
            </c:dLbl>
            <c:dLbl>
              <c:idx val="2"/>
              <c:layout>
                <c:manualLayout>
                  <c:x val="-3.3333333333333333E-2"/>
                  <c:y val="0.115740740740740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00B-4F6F-A487-4E662C216D42}"/>
                </c:ext>
              </c:extLst>
            </c:dLbl>
            <c:dLbl>
              <c:idx val="3"/>
              <c:layout>
                <c:manualLayout>
                  <c:x val="-2.777777777777788E-2"/>
                  <c:y val="8.79629629629630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00B-4F6F-A487-4E662C216D42}"/>
                </c:ext>
              </c:extLst>
            </c:dLbl>
            <c:dLbl>
              <c:idx val="4"/>
              <c:layout>
                <c:manualLayout>
                  <c:x val="-3.3333333333333333E-2"/>
                  <c:y val="6.94444444444443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00B-4F6F-A487-4E662C216D42}"/>
                </c:ext>
              </c:extLst>
            </c:dLbl>
            <c:dLbl>
              <c:idx val="5"/>
              <c:layout>
                <c:manualLayout>
                  <c:x val="-0.05"/>
                  <c:y val="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00B-4F6F-A487-4E662C216D42}"/>
                </c:ext>
              </c:extLst>
            </c:dLbl>
            <c:dLbl>
              <c:idx val="6"/>
              <c:layout>
                <c:manualLayout>
                  <c:x val="-3.3333333333333333E-2"/>
                  <c:y val="5.0925925925925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900B-4F6F-A487-4E662C216D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Sheet1!$D$8:$D$14</c:f>
              <c:numCache>
                <c:formatCode>General</c:formatCode>
                <c:ptCount val="7"/>
                <c:pt idx="0">
                  <c:v>40</c:v>
                </c:pt>
                <c:pt idx="1">
                  <c:v>35</c:v>
                </c:pt>
                <c:pt idx="2">
                  <c:v>30</c:v>
                </c:pt>
                <c:pt idx="3">
                  <c:v>25</c:v>
                </c:pt>
                <c:pt idx="4">
                  <c:v>20</c:v>
                </c:pt>
                <c:pt idx="5">
                  <c:v>12</c:v>
                </c:pt>
                <c:pt idx="6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00B-4F6F-A487-4E662C216D42}"/>
            </c:ext>
          </c:extLst>
        </c:ser>
        <c:ser>
          <c:idx val="2"/>
          <c:order val="2"/>
          <c:tx>
            <c:strRef>
              <c:f>Sheet1!$E$7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1666666666666664E-2"/>
                  <c:y val="-0.129629629629629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00B-4F6F-A487-4E662C216D42}"/>
                </c:ext>
              </c:extLst>
            </c:dLbl>
            <c:dLbl>
              <c:idx val="1"/>
              <c:layout>
                <c:manualLayout>
                  <c:x val="-2.5000000000000001E-2"/>
                  <c:y val="-9.72222222222222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00B-4F6F-A487-4E662C216D42}"/>
                </c:ext>
              </c:extLst>
            </c:dLbl>
            <c:dLbl>
              <c:idx val="2"/>
              <c:layout>
                <c:manualLayout>
                  <c:x val="-2.7777777777777779E-3"/>
                  <c:y val="-9.72222222222222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00B-4F6F-A487-4E662C216D42}"/>
                </c:ext>
              </c:extLst>
            </c:dLbl>
            <c:dLbl>
              <c:idx val="3"/>
              <c:layout>
                <c:manualLayout>
                  <c:x val="-2.7777777777778798E-3"/>
                  <c:y val="-8.3333333333333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00B-4F6F-A487-4E662C216D42}"/>
                </c:ext>
              </c:extLst>
            </c:dLbl>
            <c:dLbl>
              <c:idx val="4"/>
              <c:layout>
                <c:manualLayout>
                  <c:x val="-1.0185067526415994E-16"/>
                  <c:y val="-0.111111111111111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00B-4F6F-A487-4E662C216D42}"/>
                </c:ext>
              </c:extLst>
            </c:dLbl>
            <c:dLbl>
              <c:idx val="5"/>
              <c:layout>
                <c:manualLayout>
                  <c:x val="-8.3333333333334356E-3"/>
                  <c:y val="-7.8703703703703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00B-4F6F-A487-4E662C216D42}"/>
                </c:ext>
              </c:extLst>
            </c:dLbl>
            <c:dLbl>
              <c:idx val="6"/>
              <c:layout>
                <c:manualLayout>
                  <c:x val="-1.1111111111111212E-2"/>
                  <c:y val="-8.3333333333333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00B-4F6F-A487-4E662C216D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Sheet1!$E$8:$E$14</c:f>
              <c:numCache>
                <c:formatCode>General</c:formatCode>
                <c:ptCount val="7"/>
                <c:pt idx="0">
                  <c:v>62.3</c:v>
                </c:pt>
                <c:pt idx="1">
                  <c:v>74.599999999999994</c:v>
                </c:pt>
                <c:pt idx="2">
                  <c:v>81</c:v>
                </c:pt>
                <c:pt idx="3">
                  <c:v>87.1</c:v>
                </c:pt>
                <c:pt idx="4">
                  <c:v>91</c:v>
                </c:pt>
                <c:pt idx="5">
                  <c:v>96.2</c:v>
                </c:pt>
                <c:pt idx="6">
                  <c:v>99.7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900B-4F6F-A487-4E662C216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1905448"/>
        <c:axId val="649394952"/>
      </c:lineChart>
      <c:catAx>
        <c:axId val="6519054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394952"/>
        <c:crosses val="autoZero"/>
        <c:auto val="1"/>
        <c:lblAlgn val="ctr"/>
        <c:lblOffset val="100"/>
        <c:noMultiLvlLbl val="0"/>
      </c:catAx>
      <c:valAx>
        <c:axId val="649394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1905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822789906943455"/>
          <c:y val="0.94192539281006171"/>
          <c:w val="0.4759682951562873"/>
          <c:h val="3.99750596786261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1268319477901684E-2"/>
          <c:y val="0.23182188013755378"/>
          <c:w val="0.95746326372776491"/>
          <c:h val="0.695244358101525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Sheet1!$C$11:$F$11</c:f>
              <c:numCache>
                <c:formatCode>General</c:formatCode>
                <c:ptCount val="4"/>
                <c:pt idx="0">
                  <c:v>61.2</c:v>
                </c:pt>
                <c:pt idx="1">
                  <c:v>30.7</c:v>
                </c:pt>
                <c:pt idx="2">
                  <c:v>87.3</c:v>
                </c:pt>
                <c:pt idx="3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31-4CAA-B526-D5A9C7CD0E61}"/>
            </c:ext>
          </c:extLst>
        </c:ser>
        <c:ser>
          <c:idx val="1"/>
          <c:order val="1"/>
          <c:tx>
            <c:strRef>
              <c:f>Sheet1!$B$12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Sheet1!$C$12:$F$12</c:f>
              <c:numCache>
                <c:formatCode>General</c:formatCode>
                <c:ptCount val="4"/>
                <c:pt idx="0">
                  <c:v>73</c:v>
                </c:pt>
                <c:pt idx="1">
                  <c:v>30.7</c:v>
                </c:pt>
                <c:pt idx="2">
                  <c:v>81.599999999999994</c:v>
                </c:pt>
                <c:pt idx="3">
                  <c:v>83.1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31-4CAA-B526-D5A9C7CD0E61}"/>
            </c:ext>
          </c:extLst>
        </c:ser>
        <c:ser>
          <c:idx val="2"/>
          <c:order val="2"/>
          <c:tx>
            <c:strRef>
              <c:f>Sheet1!$B$13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Sheet1!$C$13:$F$13</c:f>
              <c:numCache>
                <c:formatCode>General</c:formatCode>
                <c:ptCount val="4"/>
                <c:pt idx="0">
                  <c:v>78.400000000000006</c:v>
                </c:pt>
                <c:pt idx="1">
                  <c:v>38.4</c:v>
                </c:pt>
                <c:pt idx="2">
                  <c:v>86.7</c:v>
                </c:pt>
                <c:pt idx="3">
                  <c:v>90.3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31-4CAA-B526-D5A9C7CD0E61}"/>
            </c:ext>
          </c:extLst>
        </c:ser>
        <c:ser>
          <c:idx val="3"/>
          <c:order val="3"/>
          <c:tx>
            <c:strRef>
              <c:f>Sheet1!$B$14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Sheet1!$C$14:$F$14</c:f>
              <c:numCache>
                <c:formatCode>General</c:formatCode>
                <c:ptCount val="4"/>
                <c:pt idx="0">
                  <c:v>75.7</c:v>
                </c:pt>
                <c:pt idx="1">
                  <c:v>38.4</c:v>
                </c:pt>
                <c:pt idx="2">
                  <c:v>52.1</c:v>
                </c:pt>
                <c:pt idx="3">
                  <c:v>52.2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31-4CAA-B526-D5A9C7CD0E61}"/>
            </c:ext>
          </c:extLst>
        </c:ser>
        <c:ser>
          <c:idx val="4"/>
          <c:order val="4"/>
          <c:tx>
            <c:strRef>
              <c:f>Sheet1!$B$15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Sheet1!$C$15:$F$15</c:f>
              <c:numCache>
                <c:formatCode>General</c:formatCode>
                <c:ptCount val="4"/>
                <c:pt idx="0">
                  <c:v>75.900000000000006</c:v>
                </c:pt>
                <c:pt idx="1">
                  <c:v>30.7</c:v>
                </c:pt>
                <c:pt idx="2">
                  <c:v>53.1</c:v>
                </c:pt>
                <c:pt idx="3">
                  <c:v>56.1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31-4CAA-B526-D5A9C7CD0E61}"/>
            </c:ext>
          </c:extLst>
        </c:ser>
        <c:ser>
          <c:idx val="5"/>
          <c:order val="5"/>
          <c:tx>
            <c:strRef>
              <c:f>Sheet1!$B$16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Sheet1!$C$16:$F$16</c:f>
              <c:numCache>
                <c:formatCode>General</c:formatCode>
                <c:ptCount val="4"/>
                <c:pt idx="0">
                  <c:v>74.900000000000006</c:v>
                </c:pt>
                <c:pt idx="1">
                  <c:v>23</c:v>
                </c:pt>
                <c:pt idx="2">
                  <c:v>80.8</c:v>
                </c:pt>
                <c:pt idx="3">
                  <c:v>83.1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C31-4CAA-B526-D5A9C7CD0E61}"/>
            </c:ext>
          </c:extLst>
        </c:ser>
        <c:ser>
          <c:idx val="6"/>
          <c:order val="6"/>
          <c:tx>
            <c:strRef>
              <c:f>Sheet1!$B$17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Sheet1!$C$17:$F$17</c:f>
              <c:numCache>
                <c:formatCode>General</c:formatCode>
                <c:ptCount val="4"/>
                <c:pt idx="0">
                  <c:v>74.7</c:v>
                </c:pt>
                <c:pt idx="1">
                  <c:v>30.7</c:v>
                </c:pt>
                <c:pt idx="2">
                  <c:v>55.3</c:v>
                </c:pt>
                <c:pt idx="3">
                  <c:v>57.5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31-4CAA-B526-D5A9C7CD0E61}"/>
            </c:ext>
          </c:extLst>
        </c:ser>
        <c:ser>
          <c:idx val="7"/>
          <c:order val="7"/>
          <c:tx>
            <c:strRef>
              <c:f>Sheet1!$B$18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Sheet1!$C$18:$F$18</c:f>
              <c:numCache>
                <c:formatCode>General</c:formatCode>
                <c:ptCount val="4"/>
                <c:pt idx="0">
                  <c:v>61.2</c:v>
                </c:pt>
                <c:pt idx="1">
                  <c:v>30.7</c:v>
                </c:pt>
                <c:pt idx="2">
                  <c:v>41.4</c:v>
                </c:pt>
                <c:pt idx="3">
                  <c:v>31.3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C31-4CAA-B526-D5A9C7CD0E6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99394424"/>
        <c:axId val="704328272"/>
      </c:barChart>
      <c:catAx>
        <c:axId val="699394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4328272"/>
        <c:crosses val="autoZero"/>
        <c:auto val="1"/>
        <c:lblAlgn val="ctr"/>
        <c:lblOffset val="100"/>
        <c:noMultiLvlLbl val="0"/>
      </c:catAx>
      <c:valAx>
        <c:axId val="704328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9394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Sheet1!$C$29:$F$29</c:f>
              <c:numCache>
                <c:formatCode>General</c:formatCode>
                <c:ptCount val="4"/>
                <c:pt idx="0">
                  <c:v>79</c:v>
                </c:pt>
                <c:pt idx="1">
                  <c:v>15</c:v>
                </c:pt>
                <c:pt idx="2">
                  <c:v>87</c:v>
                </c:pt>
                <c:pt idx="3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F5-4545-85DE-136C1579811E}"/>
            </c:ext>
          </c:extLst>
        </c:ser>
        <c:ser>
          <c:idx val="1"/>
          <c:order val="1"/>
          <c:tx>
            <c:strRef>
              <c:f>Sheet1!$B$30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5408041357440155E-2"/>
                      <c:h val="5.973427925893359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87A-4E81-8DF5-1A2A691923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Sheet1!$C$30:$F$30</c:f>
              <c:numCache>
                <c:formatCode>General</c:formatCode>
                <c:ptCount val="4"/>
                <c:pt idx="0">
                  <c:v>73</c:v>
                </c:pt>
                <c:pt idx="1">
                  <c:v>21</c:v>
                </c:pt>
                <c:pt idx="2">
                  <c:v>81</c:v>
                </c:pt>
                <c:pt idx="3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F5-4545-85DE-136C1579811E}"/>
            </c:ext>
          </c:extLst>
        </c:ser>
        <c:ser>
          <c:idx val="2"/>
          <c:order val="2"/>
          <c:tx>
            <c:strRef>
              <c:f>Sheet1!$B$31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Sheet1!$C$31:$F$31</c:f>
              <c:numCache>
                <c:formatCode>General</c:formatCode>
                <c:ptCount val="4"/>
                <c:pt idx="0">
                  <c:v>78</c:v>
                </c:pt>
                <c:pt idx="1">
                  <c:v>19</c:v>
                </c:pt>
                <c:pt idx="2">
                  <c:v>87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F5-4545-85DE-136C1579811E}"/>
            </c:ext>
          </c:extLst>
        </c:ser>
        <c:ser>
          <c:idx val="3"/>
          <c:order val="3"/>
          <c:tx>
            <c:strRef>
              <c:f>Sheet1!$B$32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Sheet1!$C$32:$F$32</c:f>
              <c:numCache>
                <c:formatCode>General</c:formatCode>
                <c:ptCount val="4"/>
                <c:pt idx="0">
                  <c:v>75</c:v>
                </c:pt>
                <c:pt idx="1">
                  <c:v>19</c:v>
                </c:pt>
                <c:pt idx="2">
                  <c:v>52</c:v>
                </c:pt>
                <c:pt idx="3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F5-4545-85DE-136C1579811E}"/>
            </c:ext>
          </c:extLst>
        </c:ser>
        <c:ser>
          <c:idx val="4"/>
          <c:order val="4"/>
          <c:tx>
            <c:strRef>
              <c:f>Sheet1!$B$33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Sheet1!$C$33:$F$33</c:f>
              <c:numCache>
                <c:formatCode>General</c:formatCode>
                <c:ptCount val="4"/>
                <c:pt idx="0">
                  <c:v>75</c:v>
                </c:pt>
                <c:pt idx="1">
                  <c:v>18</c:v>
                </c:pt>
                <c:pt idx="2">
                  <c:v>54</c:v>
                </c:pt>
                <c:pt idx="3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F5-4545-85DE-136C1579811E}"/>
            </c:ext>
          </c:extLst>
        </c:ser>
        <c:ser>
          <c:idx val="5"/>
          <c:order val="5"/>
          <c:tx>
            <c:strRef>
              <c:f>Sheet1!$B$34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Sheet1!$C$34:$F$34</c:f>
              <c:numCache>
                <c:formatCode>General</c:formatCode>
                <c:ptCount val="4"/>
                <c:pt idx="0">
                  <c:v>74</c:v>
                </c:pt>
                <c:pt idx="1">
                  <c:v>17</c:v>
                </c:pt>
                <c:pt idx="2">
                  <c:v>80</c:v>
                </c:pt>
                <c:pt idx="3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4F5-4545-85DE-136C1579811E}"/>
            </c:ext>
          </c:extLst>
        </c:ser>
        <c:ser>
          <c:idx val="6"/>
          <c:order val="6"/>
          <c:tx>
            <c:strRef>
              <c:f>Sheet1!$B$35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Sheet1!$C$35:$F$35</c:f>
              <c:numCache>
                <c:formatCode>General</c:formatCode>
                <c:ptCount val="4"/>
                <c:pt idx="0">
                  <c:v>74</c:v>
                </c:pt>
                <c:pt idx="1">
                  <c:v>56</c:v>
                </c:pt>
                <c:pt idx="2">
                  <c:v>57</c:v>
                </c:pt>
                <c:pt idx="3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4F5-4545-85DE-136C1579811E}"/>
            </c:ext>
          </c:extLst>
        </c:ser>
        <c:ser>
          <c:idx val="7"/>
          <c:order val="7"/>
          <c:tx>
            <c:strRef>
              <c:f>Sheet1!$B$36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Sheet1!$C$36:$F$36</c:f>
              <c:numCache>
                <c:formatCode>General</c:formatCode>
                <c:ptCount val="4"/>
                <c:pt idx="0">
                  <c:v>75</c:v>
                </c:pt>
                <c:pt idx="1">
                  <c:v>19</c:v>
                </c:pt>
                <c:pt idx="2">
                  <c:v>36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4F5-4545-85DE-136C157981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03064504"/>
        <c:axId val="703066144"/>
      </c:barChart>
      <c:catAx>
        <c:axId val="703064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66144"/>
        <c:crosses val="autoZero"/>
        <c:auto val="1"/>
        <c:lblAlgn val="ctr"/>
        <c:lblOffset val="100"/>
        <c:noMultiLvlLbl val="0"/>
      </c:catAx>
      <c:valAx>
        <c:axId val="703066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03064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RECALL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Sheet1!$B$92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Sheet1!$C$92:$F$92</c:f>
              <c:numCache>
                <c:formatCode>General</c:formatCode>
                <c:ptCount val="4"/>
                <c:pt idx="0">
                  <c:v>79</c:v>
                </c:pt>
                <c:pt idx="1">
                  <c:v>38</c:v>
                </c:pt>
                <c:pt idx="2">
                  <c:v>87</c:v>
                </c:pt>
                <c:pt idx="3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0C-4EC8-89E3-D15CF5738C84}"/>
            </c:ext>
          </c:extLst>
        </c:ser>
        <c:ser>
          <c:idx val="1"/>
          <c:order val="1"/>
          <c:tx>
            <c:strRef>
              <c:f>Sheet1!$B$93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Sheet1!$C$93:$F$93</c:f>
              <c:numCache>
                <c:formatCode>General</c:formatCode>
                <c:ptCount val="4"/>
                <c:pt idx="0">
                  <c:v>73</c:v>
                </c:pt>
                <c:pt idx="1">
                  <c:v>38</c:v>
                </c:pt>
                <c:pt idx="2">
                  <c:v>82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0C-4EC8-89E3-D15CF5738C84}"/>
            </c:ext>
          </c:extLst>
        </c:ser>
        <c:ser>
          <c:idx val="2"/>
          <c:order val="2"/>
          <c:tx>
            <c:strRef>
              <c:f>Sheet1!$B$94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Sheet1!$C$94:$F$94</c:f>
              <c:numCache>
                <c:formatCode>General</c:formatCode>
                <c:ptCount val="4"/>
                <c:pt idx="0">
                  <c:v>78</c:v>
                </c:pt>
                <c:pt idx="1">
                  <c:v>38</c:v>
                </c:pt>
                <c:pt idx="2">
                  <c:v>87</c:v>
                </c:pt>
                <c:pt idx="3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0C-4EC8-89E3-D15CF5738C84}"/>
            </c:ext>
          </c:extLst>
        </c:ser>
        <c:ser>
          <c:idx val="3"/>
          <c:order val="3"/>
          <c:tx>
            <c:strRef>
              <c:f>Sheet1!$B$95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Sheet1!$C$95:$F$95</c:f>
              <c:numCache>
                <c:formatCode>General</c:formatCode>
                <c:ptCount val="4"/>
                <c:pt idx="0">
                  <c:v>76</c:v>
                </c:pt>
                <c:pt idx="1">
                  <c:v>38</c:v>
                </c:pt>
                <c:pt idx="2">
                  <c:v>52</c:v>
                </c:pt>
                <c:pt idx="3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0C-4EC8-89E3-D15CF5738C84}"/>
            </c:ext>
          </c:extLst>
        </c:ser>
        <c:ser>
          <c:idx val="4"/>
          <c:order val="4"/>
          <c:tx>
            <c:strRef>
              <c:f>Sheet1!$B$96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Sheet1!$C$96:$F$96</c:f>
              <c:numCache>
                <c:formatCode>General</c:formatCode>
                <c:ptCount val="4"/>
                <c:pt idx="0">
                  <c:v>76</c:v>
                </c:pt>
                <c:pt idx="1">
                  <c:v>42</c:v>
                </c:pt>
                <c:pt idx="2">
                  <c:v>53</c:v>
                </c:pt>
                <c:pt idx="3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0C-4EC8-89E3-D15CF5738C84}"/>
            </c:ext>
          </c:extLst>
        </c:ser>
        <c:ser>
          <c:idx val="5"/>
          <c:order val="5"/>
          <c:tx>
            <c:strRef>
              <c:f>Sheet1!$B$97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Sheet1!$C$97:$F$97</c:f>
              <c:numCache>
                <c:formatCode>General</c:formatCode>
                <c:ptCount val="4"/>
                <c:pt idx="0">
                  <c:v>75</c:v>
                </c:pt>
                <c:pt idx="1">
                  <c:v>26</c:v>
                </c:pt>
                <c:pt idx="2">
                  <c:v>81</c:v>
                </c:pt>
                <c:pt idx="3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40C-4EC8-89E3-D15CF5738C84}"/>
            </c:ext>
          </c:extLst>
        </c:ser>
        <c:ser>
          <c:idx val="6"/>
          <c:order val="6"/>
          <c:tx>
            <c:strRef>
              <c:f>Sheet1!$B$98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Sheet1!$C$98:$F$98</c:f>
              <c:numCache>
                <c:formatCode>General</c:formatCode>
                <c:ptCount val="4"/>
                <c:pt idx="0">
                  <c:v>75</c:v>
                </c:pt>
                <c:pt idx="1">
                  <c:v>38</c:v>
                </c:pt>
                <c:pt idx="2">
                  <c:v>55</c:v>
                </c:pt>
                <c:pt idx="3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0C-4EC8-89E3-D15CF5738C84}"/>
            </c:ext>
          </c:extLst>
        </c:ser>
        <c:ser>
          <c:idx val="7"/>
          <c:order val="7"/>
          <c:tx>
            <c:strRef>
              <c:f>Sheet1!$B$99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Sheet1!$C$99:$F$99</c:f>
              <c:numCache>
                <c:formatCode>General</c:formatCode>
                <c:ptCount val="4"/>
                <c:pt idx="0">
                  <c:v>61</c:v>
                </c:pt>
                <c:pt idx="1">
                  <c:v>50</c:v>
                </c:pt>
                <c:pt idx="2">
                  <c:v>41</c:v>
                </c:pt>
                <c:pt idx="3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40C-4EC8-89E3-D15CF5738C8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30524352"/>
        <c:axId val="530524680"/>
      </c:barChart>
      <c:catAx>
        <c:axId val="530524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524680"/>
        <c:crosses val="autoZero"/>
        <c:auto val="1"/>
        <c:lblAlgn val="ctr"/>
        <c:lblOffset val="100"/>
        <c:noMultiLvlLbl val="0"/>
      </c:catAx>
      <c:valAx>
        <c:axId val="530524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052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F1-SCORE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Sheet1!$B$109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Sheet1!$C$109:$F$109</c:f>
              <c:numCache>
                <c:formatCode>General</c:formatCode>
                <c:ptCount val="4"/>
                <c:pt idx="0">
                  <c:v>79</c:v>
                </c:pt>
                <c:pt idx="1">
                  <c:v>25</c:v>
                </c:pt>
                <c:pt idx="2">
                  <c:v>87</c:v>
                </c:pt>
                <c:pt idx="3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CA-45E0-8200-1173D78CE95A}"/>
            </c:ext>
          </c:extLst>
        </c:ser>
        <c:ser>
          <c:idx val="1"/>
          <c:order val="1"/>
          <c:tx>
            <c:strRef>
              <c:f>Sheet1!$B$110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Sheet1!$C$110:$F$110</c:f>
              <c:numCache>
                <c:formatCode>General</c:formatCode>
                <c:ptCount val="4"/>
                <c:pt idx="0">
                  <c:v>73</c:v>
                </c:pt>
                <c:pt idx="1">
                  <c:v>25</c:v>
                </c:pt>
                <c:pt idx="2">
                  <c:v>86</c:v>
                </c:pt>
                <c:pt idx="3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CA-45E0-8200-1173D78CE95A}"/>
            </c:ext>
          </c:extLst>
        </c:ser>
        <c:ser>
          <c:idx val="2"/>
          <c:order val="2"/>
          <c:tx>
            <c:strRef>
              <c:f>Sheet1!$B$111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Sheet1!$C$111:$F$111</c:f>
              <c:numCache>
                <c:formatCode>General</c:formatCode>
                <c:ptCount val="4"/>
                <c:pt idx="0">
                  <c:v>78</c:v>
                </c:pt>
                <c:pt idx="1">
                  <c:v>25</c:v>
                </c:pt>
                <c:pt idx="2">
                  <c:v>87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CA-45E0-8200-1173D78CE95A}"/>
            </c:ext>
          </c:extLst>
        </c:ser>
        <c:ser>
          <c:idx val="3"/>
          <c:order val="3"/>
          <c:tx>
            <c:strRef>
              <c:f>Sheet1!$B$112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Sheet1!$C$112:$F$112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52</c:v>
                </c:pt>
                <c:pt idx="3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CA-45E0-8200-1173D78CE95A}"/>
            </c:ext>
          </c:extLst>
        </c:ser>
        <c:ser>
          <c:idx val="4"/>
          <c:order val="4"/>
          <c:tx>
            <c:strRef>
              <c:f>Sheet1!$B$113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Sheet1!$C$113:$F$113</c:f>
              <c:numCache>
                <c:formatCode>General</c:formatCode>
                <c:ptCount val="4"/>
                <c:pt idx="0">
                  <c:v>76</c:v>
                </c:pt>
                <c:pt idx="1">
                  <c:v>23</c:v>
                </c:pt>
                <c:pt idx="2">
                  <c:v>53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CA-45E0-8200-1173D78CE95A}"/>
            </c:ext>
          </c:extLst>
        </c:ser>
        <c:ser>
          <c:idx val="5"/>
          <c:order val="5"/>
          <c:tx>
            <c:strRef>
              <c:f>Sheet1!$B$114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EAD-4ACD-8CD2-27622499647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Sheet1!$C$114:$F$114</c:f>
              <c:numCache>
                <c:formatCode>General</c:formatCode>
                <c:ptCount val="4"/>
                <c:pt idx="0">
                  <c:v>75</c:v>
                </c:pt>
                <c:pt idx="1">
                  <c:v>20</c:v>
                </c:pt>
                <c:pt idx="2">
                  <c:v>80</c:v>
                </c:pt>
                <c:pt idx="3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CA-45E0-8200-1173D78CE95A}"/>
            </c:ext>
          </c:extLst>
        </c:ser>
        <c:ser>
          <c:idx val="6"/>
          <c:order val="6"/>
          <c:tx>
            <c:strRef>
              <c:f>Sheet1!$B$115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Sheet1!$C$115:$F$115</c:f>
              <c:numCache>
                <c:formatCode>General</c:formatCode>
                <c:ptCount val="4"/>
                <c:pt idx="0">
                  <c:v>75</c:v>
                </c:pt>
                <c:pt idx="1">
                  <c:v>31</c:v>
                </c:pt>
                <c:pt idx="2">
                  <c:v>54</c:v>
                </c:pt>
                <c:pt idx="3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CA-45E0-8200-1173D78CE95A}"/>
            </c:ext>
          </c:extLst>
        </c:ser>
        <c:ser>
          <c:idx val="7"/>
          <c:order val="7"/>
          <c:tx>
            <c:strRef>
              <c:f>Sheet1!$B$116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Sheet1!$C$116:$F$116</c:f>
              <c:numCache>
                <c:formatCode>General</c:formatCode>
                <c:ptCount val="4"/>
                <c:pt idx="0">
                  <c:v>57</c:v>
                </c:pt>
                <c:pt idx="1">
                  <c:v>28</c:v>
                </c:pt>
                <c:pt idx="2">
                  <c:v>33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BCA-45E0-8200-1173D78CE9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51053384"/>
        <c:axId val="751050104"/>
      </c:barChart>
      <c:catAx>
        <c:axId val="751053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1050104"/>
        <c:crosses val="autoZero"/>
        <c:auto val="1"/>
        <c:lblAlgn val="ctr"/>
        <c:lblOffset val="100"/>
        <c:noMultiLvlLbl val="0"/>
      </c:catAx>
      <c:valAx>
        <c:axId val="751050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1053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TIME</a:t>
            </a:r>
            <a:r>
              <a:rPr lang="en-US" baseline="0" dirty="0"/>
              <a:t> TAKEN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Sheet1!$B$125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Sheet1!$C$125:$F$125</c:f>
              <c:numCache>
                <c:formatCode>General</c:formatCode>
                <c:ptCount val="4"/>
                <c:pt idx="0">
                  <c:v>1.22</c:v>
                </c:pt>
                <c:pt idx="1">
                  <c:v>0.09</c:v>
                </c:pt>
                <c:pt idx="2">
                  <c:v>0.71</c:v>
                </c:pt>
                <c:pt idx="3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36-447C-95C5-F269BF65ABA4}"/>
            </c:ext>
          </c:extLst>
        </c:ser>
        <c:ser>
          <c:idx val="1"/>
          <c:order val="1"/>
          <c:tx>
            <c:strRef>
              <c:f>Sheet1!$B$126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Sheet1!$C$126:$F$126</c:f>
              <c:numCache>
                <c:formatCode>General</c:formatCode>
                <c:ptCount val="4"/>
                <c:pt idx="0">
                  <c:v>0.06</c:v>
                </c:pt>
                <c:pt idx="1">
                  <c:v>0.01</c:v>
                </c:pt>
                <c:pt idx="2">
                  <c:v>0.03</c:v>
                </c:pt>
                <c:pt idx="3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36-447C-95C5-F269BF65ABA4}"/>
            </c:ext>
          </c:extLst>
        </c:ser>
        <c:ser>
          <c:idx val="2"/>
          <c:order val="2"/>
          <c:tx>
            <c:strRef>
              <c:f>Sheet1!$B$127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Sheet1!$C$127:$F$127</c:f>
              <c:numCache>
                <c:formatCode>General</c:formatCode>
                <c:ptCount val="4"/>
                <c:pt idx="0">
                  <c:v>0.89</c:v>
                </c:pt>
                <c:pt idx="1">
                  <c:v>0.15</c:v>
                </c:pt>
                <c:pt idx="2">
                  <c:v>0.52</c:v>
                </c:pt>
                <c:pt idx="3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36-447C-95C5-F269BF65ABA4}"/>
            </c:ext>
          </c:extLst>
        </c:ser>
        <c:ser>
          <c:idx val="3"/>
          <c:order val="3"/>
          <c:tx>
            <c:strRef>
              <c:f>Sheet1!$B$128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Sheet1!$C$128:$F$128</c:f>
              <c:numCache>
                <c:formatCode>General</c:formatCode>
                <c:ptCount val="4"/>
                <c:pt idx="0">
                  <c:v>0.3</c:v>
                </c:pt>
                <c:pt idx="1">
                  <c:v>0.02</c:v>
                </c:pt>
                <c:pt idx="2">
                  <c:v>0.32</c:v>
                </c:pt>
                <c:pt idx="3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36-447C-95C5-F269BF65ABA4}"/>
            </c:ext>
          </c:extLst>
        </c:ser>
        <c:ser>
          <c:idx val="4"/>
          <c:order val="4"/>
          <c:tx>
            <c:strRef>
              <c:f>Sheet1!$B$129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Sheet1!$C$129:$F$129</c:f>
              <c:numCache>
                <c:formatCode>General</c:formatCode>
                <c:ptCount val="4"/>
                <c:pt idx="0">
                  <c:v>1.42</c:v>
                </c:pt>
                <c:pt idx="1">
                  <c:v>7.0000000000000001E-3</c:v>
                </c:pt>
                <c:pt idx="2">
                  <c:v>2.89</c:v>
                </c:pt>
                <c:pt idx="3">
                  <c:v>3.87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36-447C-95C5-F269BF65ABA4}"/>
            </c:ext>
          </c:extLst>
        </c:ser>
        <c:ser>
          <c:idx val="5"/>
          <c:order val="5"/>
          <c:tx>
            <c:strRef>
              <c:f>Sheet1!$B$130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Sheet1!$C$130:$F$130</c:f>
              <c:numCache>
                <c:formatCode>General</c:formatCode>
                <c:ptCount val="4"/>
                <c:pt idx="0">
                  <c:v>0.11</c:v>
                </c:pt>
                <c:pt idx="1">
                  <c:v>1.9E-2</c:v>
                </c:pt>
                <c:pt idx="2">
                  <c:v>0.08</c:v>
                </c:pt>
                <c:pt idx="3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736-447C-95C5-F269BF65ABA4}"/>
            </c:ext>
          </c:extLst>
        </c:ser>
        <c:ser>
          <c:idx val="6"/>
          <c:order val="6"/>
          <c:tx>
            <c:strRef>
              <c:f>Sheet1!$B$131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Sheet1!$C$131:$F$131</c:f>
              <c:numCache>
                <c:formatCode>General</c:formatCode>
                <c:ptCount val="4"/>
                <c:pt idx="0">
                  <c:v>0.02</c:v>
                </c:pt>
                <c:pt idx="1">
                  <c:v>1.4E-2</c:v>
                </c:pt>
                <c:pt idx="2">
                  <c:v>0.01</c:v>
                </c:pt>
                <c:pt idx="3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736-447C-95C5-F269BF65ABA4}"/>
            </c:ext>
          </c:extLst>
        </c:ser>
        <c:ser>
          <c:idx val="7"/>
          <c:order val="7"/>
          <c:tx>
            <c:strRef>
              <c:f>Sheet1!$B$132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Sheet1!$C$132:$F$132</c:f>
              <c:numCache>
                <c:formatCode>General</c:formatCode>
                <c:ptCount val="4"/>
                <c:pt idx="0">
                  <c:v>1.22</c:v>
                </c:pt>
                <c:pt idx="1">
                  <c:v>0.02</c:v>
                </c:pt>
                <c:pt idx="2">
                  <c:v>1.05</c:v>
                </c:pt>
                <c:pt idx="3">
                  <c:v>1.32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736-447C-95C5-F269BF65ABA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74570800"/>
        <c:axId val="774568832"/>
      </c:barChart>
      <c:catAx>
        <c:axId val="774570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568832"/>
        <c:crosses val="autoZero"/>
        <c:auto val="1"/>
        <c:lblAlgn val="ctr"/>
        <c:lblOffset val="100"/>
        <c:noMultiLvlLbl val="0"/>
      </c:catAx>
      <c:valAx>
        <c:axId val="774568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457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661636892576941E-2"/>
          <c:y val="9.1565164644830374E-2"/>
          <c:w val="0.89960823279524105"/>
          <c:h val="0.820258070859258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Sheet1!$B$144</c:f>
              <c:strCache>
                <c:ptCount val="1"/>
                <c:pt idx="0">
                  <c:v>Scores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Sheet1!$A$145:$A$155</c:f>
              <c:strCache>
                <c:ptCount val="11"/>
                <c:pt idx="0">
                  <c:v>Weight</c:v>
                </c:pt>
                <c:pt idx="1">
                  <c:v>Waist</c:v>
                </c:pt>
                <c:pt idx="2">
                  <c:v>BMI</c:v>
                </c:pt>
                <c:pt idx="3">
                  <c:v>Buttock</c:v>
                </c:pt>
                <c:pt idx="4">
                  <c:v>ESS</c:v>
                </c:pt>
                <c:pt idx="5">
                  <c:v>Neck</c:v>
                </c:pt>
                <c:pt idx="6">
                  <c:v>Age</c:v>
                </c:pt>
                <c:pt idx="7">
                  <c:v>M</c:v>
                </c:pt>
                <c:pt idx="8">
                  <c:v>Height</c:v>
                </c:pt>
                <c:pt idx="9">
                  <c:v>Head</c:v>
                </c:pt>
                <c:pt idx="10">
                  <c:v>BQ</c:v>
                </c:pt>
              </c:strCache>
            </c:strRef>
          </c:cat>
          <c:val>
            <c:numRef>
              <c:f>Sheet1!$B$145:$B$155</c:f>
              <c:numCache>
                <c:formatCode>General</c:formatCode>
                <c:ptCount val="11"/>
                <c:pt idx="0">
                  <c:v>4771.3999999999996</c:v>
                </c:pt>
                <c:pt idx="1">
                  <c:v>3199.6</c:v>
                </c:pt>
                <c:pt idx="2">
                  <c:v>1189.2</c:v>
                </c:pt>
                <c:pt idx="3">
                  <c:v>809.8</c:v>
                </c:pt>
                <c:pt idx="4">
                  <c:v>732.4</c:v>
                </c:pt>
                <c:pt idx="5">
                  <c:v>665.3</c:v>
                </c:pt>
                <c:pt idx="6">
                  <c:v>390.3</c:v>
                </c:pt>
                <c:pt idx="7">
                  <c:v>131.1</c:v>
                </c:pt>
                <c:pt idx="8">
                  <c:v>80.040000000000006</c:v>
                </c:pt>
                <c:pt idx="9">
                  <c:v>29.1</c:v>
                </c:pt>
                <c:pt idx="10">
                  <c:v>10.9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1C-4019-AE93-414225032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660417072"/>
        <c:axId val="660419368"/>
      </c:barChart>
      <c:catAx>
        <c:axId val="66041707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419368"/>
        <c:crosses val="autoZero"/>
        <c:auto val="1"/>
        <c:lblAlgn val="ctr"/>
        <c:lblOffset val="100"/>
        <c:noMultiLvlLbl val="0"/>
      </c:catAx>
      <c:valAx>
        <c:axId val="6604193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41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Sheet1!$B$206</c:f>
              <c:strCache>
                <c:ptCount val="1"/>
                <c:pt idx="0">
                  <c:v>Score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Sheet1!$A$207:$A$217</c:f>
              <c:strCache>
                <c:ptCount val="11"/>
                <c:pt idx="0">
                  <c:v> Weight </c:v>
                </c:pt>
                <c:pt idx="1">
                  <c:v>Waist </c:v>
                </c:pt>
                <c:pt idx="2">
                  <c:v>Age</c:v>
                </c:pt>
                <c:pt idx="3">
                  <c:v>BMI</c:v>
                </c:pt>
                <c:pt idx="4">
                  <c:v>ESS</c:v>
                </c:pt>
                <c:pt idx="5">
                  <c:v>Buttock</c:v>
                </c:pt>
                <c:pt idx="6">
                  <c:v>Neck</c:v>
                </c:pt>
                <c:pt idx="7">
                  <c:v>BQ</c:v>
                </c:pt>
                <c:pt idx="8">
                  <c:v>M</c:v>
                </c:pt>
                <c:pt idx="9">
                  <c:v>Height</c:v>
                </c:pt>
                <c:pt idx="10">
                  <c:v>Head</c:v>
                </c:pt>
              </c:strCache>
            </c:strRef>
          </c:cat>
          <c:val>
            <c:numRef>
              <c:f>Sheet1!$B$207:$B$217</c:f>
              <c:numCache>
                <c:formatCode>General</c:formatCode>
                <c:ptCount val="11"/>
                <c:pt idx="0">
                  <c:v>5872.7</c:v>
                </c:pt>
                <c:pt idx="1">
                  <c:v>3996</c:v>
                </c:pt>
                <c:pt idx="2">
                  <c:v>2552</c:v>
                </c:pt>
                <c:pt idx="3">
                  <c:v>1443.6</c:v>
                </c:pt>
                <c:pt idx="4">
                  <c:v>1001.8</c:v>
                </c:pt>
                <c:pt idx="5">
                  <c:v>929.6</c:v>
                </c:pt>
                <c:pt idx="6">
                  <c:v>897.65</c:v>
                </c:pt>
                <c:pt idx="7">
                  <c:v>519.29999999999995</c:v>
                </c:pt>
                <c:pt idx="8">
                  <c:v>346.8</c:v>
                </c:pt>
                <c:pt idx="9">
                  <c:v>213.5</c:v>
                </c:pt>
                <c:pt idx="10">
                  <c:v>50.2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7E-49CF-A5AF-66F70855E6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774535704"/>
        <c:axId val="774534064"/>
      </c:barChart>
      <c:catAx>
        <c:axId val="7745357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534064"/>
        <c:crosses val="autoZero"/>
        <c:auto val="1"/>
        <c:lblAlgn val="ctr"/>
        <c:lblOffset val="100"/>
        <c:noMultiLvlLbl val="0"/>
      </c:catAx>
      <c:valAx>
        <c:axId val="774534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53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Sheet1!$B$172</c:f>
              <c:strCache>
                <c:ptCount val="1"/>
                <c:pt idx="0">
                  <c:v>Scores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Sheet1!$A$173:$A$183</c:f>
              <c:strCache>
                <c:ptCount val="11"/>
                <c:pt idx="0">
                  <c:v>Weight</c:v>
                </c:pt>
                <c:pt idx="1">
                  <c:v>Waist</c:v>
                </c:pt>
                <c:pt idx="2">
                  <c:v>Age</c:v>
                </c:pt>
                <c:pt idx="3">
                  <c:v>BMI</c:v>
                </c:pt>
                <c:pt idx="4">
                  <c:v>ESS</c:v>
                </c:pt>
                <c:pt idx="5">
                  <c:v>Buttock</c:v>
                </c:pt>
                <c:pt idx="6">
                  <c:v>Neck</c:v>
                </c:pt>
                <c:pt idx="7">
                  <c:v>BQ</c:v>
                </c:pt>
                <c:pt idx="8">
                  <c:v>M</c:v>
                </c:pt>
                <c:pt idx="9">
                  <c:v>Height</c:v>
                </c:pt>
                <c:pt idx="10">
                  <c:v>Head</c:v>
                </c:pt>
              </c:strCache>
            </c:strRef>
          </c:cat>
          <c:val>
            <c:numRef>
              <c:f>Sheet1!$B$173:$B$183</c:f>
              <c:numCache>
                <c:formatCode>General</c:formatCode>
                <c:ptCount val="11"/>
                <c:pt idx="0">
                  <c:v>5869.9</c:v>
                </c:pt>
                <c:pt idx="1">
                  <c:v>4002.01</c:v>
                </c:pt>
                <c:pt idx="2">
                  <c:v>2453.4</c:v>
                </c:pt>
                <c:pt idx="3">
                  <c:v>1444.5</c:v>
                </c:pt>
                <c:pt idx="4">
                  <c:v>1073.8399999999999</c:v>
                </c:pt>
                <c:pt idx="5">
                  <c:v>940.7</c:v>
                </c:pt>
                <c:pt idx="6">
                  <c:v>891.2</c:v>
                </c:pt>
                <c:pt idx="7">
                  <c:v>497.5</c:v>
                </c:pt>
                <c:pt idx="8">
                  <c:v>354.8</c:v>
                </c:pt>
                <c:pt idx="9">
                  <c:v>224.2</c:v>
                </c:pt>
                <c:pt idx="10">
                  <c:v>49.03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5-4C90-AFC0-460D8D9127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410293432"/>
        <c:axId val="410290480"/>
      </c:barChart>
      <c:catAx>
        <c:axId val="4102934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290480"/>
        <c:crosses val="autoZero"/>
        <c:auto val="1"/>
        <c:lblAlgn val="ctr"/>
        <c:lblOffset val="100"/>
        <c:noMultiLvlLbl val="0"/>
      </c:catAx>
      <c:valAx>
        <c:axId val="4102904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293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Sheet1!$B$204</c:f>
              <c:strCache>
                <c:ptCount val="1"/>
                <c:pt idx="0">
                  <c:v>Scores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Sheet1!$A$205:$A$215</c:f>
              <c:strCache>
                <c:ptCount val="11"/>
                <c:pt idx="0">
                  <c:v>Weight</c:v>
                </c:pt>
                <c:pt idx="1">
                  <c:v>Waist</c:v>
                </c:pt>
                <c:pt idx="2">
                  <c:v>Age</c:v>
                </c:pt>
                <c:pt idx="3">
                  <c:v>BMI</c:v>
                </c:pt>
                <c:pt idx="4">
                  <c:v>ESS</c:v>
                </c:pt>
                <c:pt idx="5">
                  <c:v>Buttock</c:v>
                </c:pt>
                <c:pt idx="6">
                  <c:v>Neck</c:v>
                </c:pt>
                <c:pt idx="7">
                  <c:v>BQ</c:v>
                </c:pt>
                <c:pt idx="8">
                  <c:v>M</c:v>
                </c:pt>
                <c:pt idx="9">
                  <c:v>Height</c:v>
                </c:pt>
                <c:pt idx="10">
                  <c:v>Head</c:v>
                </c:pt>
              </c:strCache>
            </c:strRef>
          </c:cat>
          <c:val>
            <c:numRef>
              <c:f>Sheet1!$B$205:$B$215</c:f>
              <c:numCache>
                <c:formatCode>General</c:formatCode>
                <c:ptCount val="11"/>
                <c:pt idx="0">
                  <c:v>7232.2</c:v>
                </c:pt>
                <c:pt idx="1">
                  <c:v>4939.8</c:v>
                </c:pt>
                <c:pt idx="2">
                  <c:v>3328.9</c:v>
                </c:pt>
                <c:pt idx="3">
                  <c:v>1743.4</c:v>
                </c:pt>
                <c:pt idx="4">
                  <c:v>1313.2</c:v>
                </c:pt>
                <c:pt idx="5">
                  <c:v>1150.2</c:v>
                </c:pt>
                <c:pt idx="6">
                  <c:v>1100.3</c:v>
                </c:pt>
                <c:pt idx="7">
                  <c:v>656.7</c:v>
                </c:pt>
                <c:pt idx="8">
                  <c:v>415.3</c:v>
                </c:pt>
                <c:pt idx="9">
                  <c:v>301.8</c:v>
                </c:pt>
                <c:pt idx="10">
                  <c:v>65.260000000000005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E9-40D9-9F9D-FF0AB7325E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410291792"/>
        <c:axId val="410292120"/>
      </c:barChart>
      <c:catAx>
        <c:axId val="4102917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292120"/>
        <c:crosses val="autoZero"/>
        <c:auto val="1"/>
        <c:lblAlgn val="ctr"/>
        <c:lblOffset val="100"/>
        <c:noMultiLvlLbl val="0"/>
      </c:catAx>
      <c:valAx>
        <c:axId val="4102921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291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Sheet1!$A$64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Sheet1!$B$64</c:f>
              <c:numCache>
                <c:formatCode>General</c:formatCode>
                <c:ptCount val="1"/>
                <c:pt idx="0">
                  <c:v>75.7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07-469C-B646-0B2C899B2AEF}"/>
            </c:ext>
          </c:extLst>
        </c:ser>
        <c:ser>
          <c:idx val="1"/>
          <c:order val="1"/>
          <c:tx>
            <c:strRef>
              <c:f>Sheet1!$A$65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Sheet1!$B$65</c:f>
              <c:numCache>
                <c:formatCode>General</c:formatCode>
                <c:ptCount val="1"/>
                <c:pt idx="0">
                  <c:v>75.900000000000006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07-469C-B646-0B2C899B2AEF}"/>
            </c:ext>
          </c:extLst>
        </c:ser>
        <c:ser>
          <c:idx val="2"/>
          <c:order val="2"/>
          <c:tx>
            <c:strRef>
              <c:f>Sheet1!$A$66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Sheet1!$B$66</c:f>
              <c:numCache>
                <c:formatCode>General</c:formatCode>
                <c:ptCount val="1"/>
                <c:pt idx="0">
                  <c:v>74.900000000000006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07-469C-B646-0B2C899B2AEF}"/>
            </c:ext>
          </c:extLst>
        </c:ser>
        <c:ser>
          <c:idx val="3"/>
          <c:order val="3"/>
          <c:tx>
            <c:strRef>
              <c:f>Sheet1!$A$67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Sheet1!$B$67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807-469C-B646-0B2C899B2AEF}"/>
            </c:ext>
          </c:extLst>
        </c:ser>
        <c:ser>
          <c:idx val="4"/>
          <c:order val="4"/>
          <c:tx>
            <c:strRef>
              <c:f>Sheet1!$A$68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Sheet1!$B$68</c:f>
              <c:numCache>
                <c:formatCode>General</c:formatCode>
                <c:ptCount val="1"/>
                <c:pt idx="0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07-469C-B646-0B2C899B2AEF}"/>
            </c:ext>
          </c:extLst>
        </c:ser>
        <c:ser>
          <c:idx val="5"/>
          <c:order val="5"/>
          <c:tx>
            <c:strRef>
              <c:f>Sheet1!$A$69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Sheet1!$B$69</c:f>
              <c:numCache>
                <c:formatCode>General</c:formatCode>
                <c:ptCount val="1"/>
                <c:pt idx="0">
                  <c:v>74.7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807-469C-B646-0B2C899B2AEF}"/>
            </c:ext>
          </c:extLst>
        </c:ser>
        <c:ser>
          <c:idx val="6"/>
          <c:order val="6"/>
          <c:tx>
            <c:strRef>
              <c:f>Sheet1!$A$70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Sheet1!$B$70</c:f>
              <c:numCache>
                <c:formatCode>General</c:formatCode>
                <c:ptCount val="1"/>
                <c:pt idx="0">
                  <c:v>78.400000000000006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807-469C-B646-0B2C899B2AEF}"/>
            </c:ext>
          </c:extLst>
        </c:ser>
        <c:ser>
          <c:idx val="7"/>
          <c:order val="7"/>
          <c:tx>
            <c:strRef>
              <c:f>Sheet1!$A$71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Sheet1!$B$71</c:f>
              <c:numCache>
                <c:formatCode>General</c:formatCode>
                <c:ptCount val="1"/>
                <c:pt idx="0">
                  <c:v>61.2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807-469C-B646-0B2C899B2A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735556680"/>
        <c:axId val="735557008"/>
      </c:barChart>
      <c:catAx>
        <c:axId val="735556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557008"/>
        <c:crosses val="autoZero"/>
        <c:auto val="1"/>
        <c:lblAlgn val="ctr"/>
        <c:lblOffset val="100"/>
        <c:noMultiLvlLbl val="0"/>
      </c:catAx>
      <c:valAx>
        <c:axId val="735557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556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69907544073023E-2"/>
          <c:y val="0.12206675381117105"/>
          <c:w val="0.93415954256160771"/>
          <c:h val="0.820791208476043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Sheet1!$A$73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Sheet1!$B$73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AD-464C-A48E-890CA09C8BF6}"/>
            </c:ext>
          </c:extLst>
        </c:ser>
        <c:ser>
          <c:idx val="1"/>
          <c:order val="1"/>
          <c:tx>
            <c:strRef>
              <c:f>Sheet1!$A$74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Sheet1!$B$74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AD-464C-A48E-890CA09C8BF6}"/>
            </c:ext>
          </c:extLst>
        </c:ser>
        <c:ser>
          <c:idx val="2"/>
          <c:order val="2"/>
          <c:tx>
            <c:strRef>
              <c:f>Sheet1!$A$75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Sheet1!$B$75</c:f>
              <c:numCache>
                <c:formatCode>General</c:formatCode>
                <c:ptCount val="1"/>
                <c:pt idx="0">
                  <c:v>38.4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AD-464C-A48E-890CA09C8BF6}"/>
            </c:ext>
          </c:extLst>
        </c:ser>
        <c:ser>
          <c:idx val="3"/>
          <c:order val="3"/>
          <c:tx>
            <c:strRef>
              <c:f>Sheet1!$A$76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Sheet1!$B$76</c:f>
              <c:numCache>
                <c:formatCode>General</c:formatCode>
                <c:ptCount val="1"/>
                <c:pt idx="0">
                  <c:v>38.4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AD-464C-A48E-890CA09C8BF6}"/>
            </c:ext>
          </c:extLst>
        </c:ser>
        <c:ser>
          <c:idx val="4"/>
          <c:order val="4"/>
          <c:tx>
            <c:strRef>
              <c:f>Sheet1!$A$77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Sheet1!$B$77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AD-464C-A48E-890CA09C8BF6}"/>
            </c:ext>
          </c:extLst>
        </c:ser>
        <c:ser>
          <c:idx val="5"/>
          <c:order val="5"/>
          <c:tx>
            <c:strRef>
              <c:f>Sheet1!$A$78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Sheet1!$B$78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AD-464C-A48E-890CA09C8BF6}"/>
            </c:ext>
          </c:extLst>
        </c:ser>
        <c:ser>
          <c:idx val="6"/>
          <c:order val="6"/>
          <c:tx>
            <c:strRef>
              <c:f>Sheet1!$A$79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Sheet1!$B$79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AD-464C-A48E-890CA09C8BF6}"/>
            </c:ext>
          </c:extLst>
        </c:ser>
        <c:ser>
          <c:idx val="7"/>
          <c:order val="7"/>
          <c:tx>
            <c:strRef>
              <c:f>Sheet1!$A$80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Sheet1!$B$80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7AD-464C-A48E-890CA09C8B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648760744"/>
        <c:axId val="648757136"/>
      </c:barChart>
      <c:catAx>
        <c:axId val="648760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757136"/>
        <c:crosses val="autoZero"/>
        <c:auto val="1"/>
        <c:lblAlgn val="ctr"/>
        <c:lblOffset val="100"/>
        <c:noMultiLvlLbl val="0"/>
      </c:catAx>
      <c:valAx>
        <c:axId val="648757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76074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95568534701427E-2"/>
          <c:y val="0.19477125595772046"/>
          <c:w val="0.91530562008869132"/>
          <c:h val="0.69184099158701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Sheet1!$A$148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Sheet1!$B$148</c:f>
              <c:numCache>
                <c:formatCode>General</c:formatCode>
                <c:ptCount val="1"/>
                <c:pt idx="0">
                  <c:v>52.2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B1-4081-B90A-D5BC00275609}"/>
            </c:ext>
          </c:extLst>
        </c:ser>
        <c:ser>
          <c:idx val="1"/>
          <c:order val="1"/>
          <c:tx>
            <c:strRef>
              <c:f>Sheet1!$A$149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Sheet1!$B$149</c:f>
              <c:numCache>
                <c:formatCode>General</c:formatCode>
                <c:ptCount val="1"/>
                <c:pt idx="0">
                  <c:v>56.1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B1-4081-B90A-D5BC00275609}"/>
            </c:ext>
          </c:extLst>
        </c:ser>
        <c:ser>
          <c:idx val="2"/>
          <c:order val="2"/>
          <c:tx>
            <c:strRef>
              <c:f>Sheet1!$A$150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Sheet1!$B$150</c:f>
              <c:numCache>
                <c:formatCode>General</c:formatCode>
                <c:ptCount val="1"/>
                <c:pt idx="0">
                  <c:v>83.1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B1-4081-B90A-D5BC00275609}"/>
            </c:ext>
          </c:extLst>
        </c:ser>
        <c:ser>
          <c:idx val="3"/>
          <c:order val="3"/>
          <c:tx>
            <c:strRef>
              <c:f>Sheet1!$A$151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Sheet1!$B$151</c:f>
              <c:numCache>
                <c:formatCode>General</c:formatCode>
                <c:ptCount val="1"/>
                <c:pt idx="0">
                  <c:v>86.2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5B1-4081-B90A-D5BC00275609}"/>
            </c:ext>
          </c:extLst>
        </c:ser>
        <c:ser>
          <c:idx val="4"/>
          <c:order val="4"/>
          <c:tx>
            <c:strRef>
              <c:f>Sheet1!$A$152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Sheet1!$B$152</c:f>
              <c:numCache>
                <c:formatCode>General</c:formatCode>
                <c:ptCount val="1"/>
                <c:pt idx="0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B1-4081-B90A-D5BC00275609}"/>
            </c:ext>
          </c:extLst>
        </c:ser>
        <c:ser>
          <c:idx val="5"/>
          <c:order val="5"/>
          <c:tx>
            <c:strRef>
              <c:f>Sheet1!$A$153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Sheet1!$B$153</c:f>
              <c:numCache>
                <c:formatCode>General</c:formatCode>
                <c:ptCount val="1"/>
                <c:pt idx="0">
                  <c:v>57.5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5B1-4081-B90A-D5BC00275609}"/>
            </c:ext>
          </c:extLst>
        </c:ser>
        <c:ser>
          <c:idx val="6"/>
          <c:order val="6"/>
          <c:tx>
            <c:strRef>
              <c:f>Sheet1!$A$154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Sheet1!$B$154</c:f>
              <c:numCache>
                <c:formatCode>General</c:formatCode>
                <c:ptCount val="1"/>
                <c:pt idx="0">
                  <c:v>90.3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5B1-4081-B90A-D5BC00275609}"/>
            </c:ext>
          </c:extLst>
        </c:ser>
        <c:ser>
          <c:idx val="7"/>
          <c:order val="7"/>
          <c:tx>
            <c:strRef>
              <c:f>Sheet1!$A$155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Sheet1!$B$155</c:f>
              <c:numCache>
                <c:formatCode>General</c:formatCode>
                <c:ptCount val="1"/>
                <c:pt idx="0">
                  <c:v>31.3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5B1-4081-B90A-D5BC00275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729633848"/>
        <c:axId val="729627288"/>
      </c:barChart>
      <c:catAx>
        <c:axId val="729633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9627288"/>
        <c:crosses val="autoZero"/>
        <c:auto val="1"/>
        <c:lblAlgn val="ctr"/>
        <c:lblOffset val="100"/>
        <c:noMultiLvlLbl val="0"/>
      </c:catAx>
      <c:valAx>
        <c:axId val="729627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9633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7435732182364768E-2"/>
          <c:y val="2.7777837820311908E-2"/>
          <c:w val="0.9136937882764653"/>
          <c:h val="0.16185267929515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lnSpc>
              <a:spcPts val="1200"/>
            </a:lnSpc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064318897038233E-2"/>
          <c:y val="0.10811946047131392"/>
          <c:w val="0.9206625266863353"/>
          <c:h val="0.786741236135416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Sheet1!$A$107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Sheet1!$B$107</c:f>
              <c:numCache>
                <c:formatCode>General</c:formatCode>
                <c:ptCount val="1"/>
                <c:pt idx="0">
                  <c:v>52.1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CE-4CAF-8FC5-42906015B57F}"/>
            </c:ext>
          </c:extLst>
        </c:ser>
        <c:ser>
          <c:idx val="1"/>
          <c:order val="1"/>
          <c:tx>
            <c:strRef>
              <c:f>Sheet1!$A$108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Sheet1!$B$108</c:f>
              <c:numCache>
                <c:formatCode>General</c:formatCode>
                <c:ptCount val="1"/>
                <c:pt idx="0">
                  <c:v>53.1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CE-4CAF-8FC5-42906015B57F}"/>
            </c:ext>
          </c:extLst>
        </c:ser>
        <c:ser>
          <c:idx val="2"/>
          <c:order val="2"/>
          <c:tx>
            <c:strRef>
              <c:f>Sheet1!$A$109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Sheet1!$B$109</c:f>
              <c:numCache>
                <c:formatCode>General</c:formatCode>
                <c:ptCount val="1"/>
                <c:pt idx="0">
                  <c:v>80.8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CE-4CAF-8FC5-42906015B57F}"/>
            </c:ext>
          </c:extLst>
        </c:ser>
        <c:ser>
          <c:idx val="3"/>
          <c:order val="3"/>
          <c:tx>
            <c:strRef>
              <c:f>Sheet1!$A$110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Sheet1!$B$110</c:f>
              <c:numCache>
                <c:formatCode>General</c:formatCode>
                <c:ptCount val="1"/>
                <c:pt idx="0">
                  <c:v>81.599999999999994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CE-4CAF-8FC5-42906015B57F}"/>
            </c:ext>
          </c:extLst>
        </c:ser>
        <c:ser>
          <c:idx val="4"/>
          <c:order val="4"/>
          <c:tx>
            <c:strRef>
              <c:f>Sheet1!$A$111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Sheet1!$B$111</c:f>
              <c:numCache>
                <c:formatCode>General</c:formatCode>
                <c:ptCount val="1"/>
                <c:pt idx="0">
                  <c:v>87.3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CE-4CAF-8FC5-42906015B57F}"/>
            </c:ext>
          </c:extLst>
        </c:ser>
        <c:ser>
          <c:idx val="5"/>
          <c:order val="5"/>
          <c:tx>
            <c:strRef>
              <c:f>Sheet1!$A$112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Sheet1!$B$112</c:f>
              <c:numCache>
                <c:formatCode>General</c:formatCode>
                <c:ptCount val="1"/>
                <c:pt idx="0">
                  <c:v>55.3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CE-4CAF-8FC5-42906015B57F}"/>
            </c:ext>
          </c:extLst>
        </c:ser>
        <c:ser>
          <c:idx val="6"/>
          <c:order val="6"/>
          <c:tx>
            <c:strRef>
              <c:f>Sheet1!$A$113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Sheet1!$B$113</c:f>
              <c:numCache>
                <c:formatCode>General</c:formatCode>
                <c:ptCount val="1"/>
                <c:pt idx="0">
                  <c:v>86.7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BCE-4CAF-8FC5-42906015B57F}"/>
            </c:ext>
          </c:extLst>
        </c:ser>
        <c:ser>
          <c:idx val="7"/>
          <c:order val="7"/>
          <c:tx>
            <c:strRef>
              <c:f>Sheet1!$A$114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Sheet1!$B$114</c:f>
              <c:numCache>
                <c:formatCode>General</c:formatCode>
                <c:ptCount val="1"/>
                <c:pt idx="0">
                  <c:v>41.4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BCE-4CAF-8FC5-42906015B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742335512"/>
        <c:axId val="742337480"/>
      </c:barChart>
      <c:catAx>
        <c:axId val="742335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337480"/>
        <c:crosses val="autoZero"/>
        <c:auto val="1"/>
        <c:lblAlgn val="ctr"/>
        <c:lblOffset val="100"/>
        <c:noMultiLvlLbl val="0"/>
      </c:catAx>
      <c:valAx>
        <c:axId val="742337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335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122600612758526E-2"/>
          <c:y val="2.3529811375521275E-2"/>
          <c:w val="0.89113064496422001"/>
          <c:h val="0.112416916143395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0.76254</cdr:x>
      <cdr:y>0.22712</cdr:y>
    </cdr:from>
    <cdr:to>
      <cdr:x>0.78973</cdr:x>
      <cdr:y>0.29284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A5628CA4-F708-B3F0-3F93-6F547CE7A028}"/>
            </a:ext>
          </a:extLst>
        </cdr:cNvPr>
        <cdr:cNvSpPr/>
      </cdr:nvSpPr>
      <cdr:spPr>
        <a:xfrm xmlns:a="http://schemas.openxmlformats.org/drawingml/2006/main" rot="16200000">
          <a:off x="5990912" y="1156629"/>
          <a:ext cx="319595" cy="21547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57150">
          <a:solidFill>
            <a:srgbClr val="FF0000"/>
          </a:solidFill>
        </a:ln>
        <a:effectLst xmlns:a="http://schemas.openxmlformats.org/drawingml/2006/main">
          <a:outerShdw blurRad="50800" dist="50800" dir="5400000" sx="101000" sy="101000" algn="ctr" rotWithShape="0">
            <a:srgbClr val="000000">
              <a:alpha val="8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17876-D0BB-4E97-8B94-0314226FFA48}" type="datetimeFigureOut">
              <a:rPr lang="en-IN" smtClean="0"/>
              <a:t>18-06-2022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6C26A-EF8C-4C58-B715-B62F826A1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3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0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2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6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2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4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2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6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6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3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19.xml"/><Relationship Id="rId7" Type="http://schemas.openxmlformats.org/officeDocument/2006/relationships/slide" Target="slide35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slide" Target="slide21.xml"/><Relationship Id="rId4" Type="http://schemas.openxmlformats.org/officeDocument/2006/relationships/slide" Target="slide14.xml"/><Relationship Id="rId9" Type="http://schemas.openxmlformats.org/officeDocument/2006/relationships/slide" Target="slide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hyperlink" Target="https://journals.plos.org/plosone/article?id=10.1371/journal.pone.0176991#sec01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26" Type="http://schemas.openxmlformats.org/officeDocument/2006/relationships/image" Target="../media/image35.svg"/><Relationship Id="rId3" Type="http://schemas.openxmlformats.org/officeDocument/2006/relationships/image" Target="../media/image12.svg"/><Relationship Id="rId21" Type="http://schemas.openxmlformats.org/officeDocument/2006/relationships/image" Target="../media/image30.svg"/><Relationship Id="rId34" Type="http://schemas.openxmlformats.org/officeDocument/2006/relationships/image" Target="../media/image43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png"/><Relationship Id="rId33" Type="http://schemas.openxmlformats.org/officeDocument/2006/relationships/image" Target="../media/image42.svg"/><Relationship Id="rId38" Type="http://schemas.openxmlformats.org/officeDocument/2006/relationships/slide" Target="slide13.xml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37" Type="http://schemas.openxmlformats.org/officeDocument/2006/relationships/image" Target="../media/image46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28" Type="http://schemas.openxmlformats.org/officeDocument/2006/relationships/image" Target="../media/image37.svg"/><Relationship Id="rId36" Type="http://schemas.openxmlformats.org/officeDocument/2006/relationships/image" Target="../media/image45.pn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svg"/><Relationship Id="rId35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slide" Target="slide10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75.png"/><Relationship Id="rId18" Type="http://schemas.openxmlformats.org/officeDocument/2006/relationships/image" Target="../media/image41.svg"/><Relationship Id="rId26" Type="http://schemas.openxmlformats.org/officeDocument/2006/relationships/image" Target="../media/image32.svg"/><Relationship Id="rId39" Type="http://schemas.openxmlformats.org/officeDocument/2006/relationships/image" Target="../media/image93.svg"/><Relationship Id="rId3" Type="http://schemas.openxmlformats.org/officeDocument/2006/relationships/image" Target="../media/image38.png"/><Relationship Id="rId21" Type="http://schemas.openxmlformats.org/officeDocument/2006/relationships/image" Target="../media/image77.png"/><Relationship Id="rId34" Type="http://schemas.openxmlformats.org/officeDocument/2006/relationships/image" Target="../media/image88.svg"/><Relationship Id="rId7" Type="http://schemas.openxmlformats.org/officeDocument/2006/relationships/image" Target="../media/image19.png"/><Relationship Id="rId12" Type="http://schemas.openxmlformats.org/officeDocument/2006/relationships/image" Target="../media/image16.svg"/><Relationship Id="rId17" Type="http://schemas.openxmlformats.org/officeDocument/2006/relationships/image" Target="../media/image40.png"/><Relationship Id="rId25" Type="http://schemas.openxmlformats.org/officeDocument/2006/relationships/image" Target="../media/image31.png"/><Relationship Id="rId33" Type="http://schemas.openxmlformats.org/officeDocument/2006/relationships/image" Target="../media/image87.svg"/><Relationship Id="rId38" Type="http://schemas.openxmlformats.org/officeDocument/2006/relationships/image" Target="../media/image92.svg"/><Relationship Id="rId2" Type="http://schemas.openxmlformats.org/officeDocument/2006/relationships/slide" Target="slide36.xml"/><Relationship Id="rId16" Type="http://schemas.openxmlformats.org/officeDocument/2006/relationships/image" Target="../media/image26.svg"/><Relationship Id="rId20" Type="http://schemas.openxmlformats.org/officeDocument/2006/relationships/image" Target="../media/image28.svg"/><Relationship Id="rId29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5.png"/><Relationship Id="rId24" Type="http://schemas.openxmlformats.org/officeDocument/2006/relationships/image" Target="../media/image80.svg"/><Relationship Id="rId32" Type="http://schemas.openxmlformats.org/officeDocument/2006/relationships/image" Target="../media/image86.png"/><Relationship Id="rId37" Type="http://schemas.openxmlformats.org/officeDocument/2006/relationships/image" Target="../media/image91.sv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23" Type="http://schemas.openxmlformats.org/officeDocument/2006/relationships/image" Target="../media/image79.png"/><Relationship Id="rId28" Type="http://schemas.openxmlformats.org/officeDocument/2006/relationships/image" Target="../media/image82.svg"/><Relationship Id="rId36" Type="http://schemas.openxmlformats.org/officeDocument/2006/relationships/image" Target="../media/image90.png"/><Relationship Id="rId10" Type="http://schemas.openxmlformats.org/officeDocument/2006/relationships/image" Target="../media/image22.svg"/><Relationship Id="rId19" Type="http://schemas.openxmlformats.org/officeDocument/2006/relationships/image" Target="../media/image27.png"/><Relationship Id="rId31" Type="http://schemas.openxmlformats.org/officeDocument/2006/relationships/image" Target="../media/image85.svg"/><Relationship Id="rId4" Type="http://schemas.openxmlformats.org/officeDocument/2006/relationships/image" Target="../media/image39.svg"/><Relationship Id="rId9" Type="http://schemas.openxmlformats.org/officeDocument/2006/relationships/image" Target="../media/image21.png"/><Relationship Id="rId14" Type="http://schemas.openxmlformats.org/officeDocument/2006/relationships/image" Target="../media/image76.svg"/><Relationship Id="rId22" Type="http://schemas.openxmlformats.org/officeDocument/2006/relationships/image" Target="../media/image78.svg"/><Relationship Id="rId27" Type="http://schemas.openxmlformats.org/officeDocument/2006/relationships/image" Target="../media/image81.svg"/><Relationship Id="rId30" Type="http://schemas.openxmlformats.org/officeDocument/2006/relationships/image" Target="../media/image84.svg"/><Relationship Id="rId35" Type="http://schemas.openxmlformats.org/officeDocument/2006/relationships/image" Target="../media/image8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slide" Target="slide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61.png"/><Relationship Id="rId4" Type="http://schemas.openxmlformats.org/officeDocument/2006/relationships/slide" Target="slide6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F3BDEE-99F6-B24A-BF90-DD21C825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C7C82-5ABE-883B-C552-943A4758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9E36-9C4B-E5E3-F196-72C9BA9B9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12165062" cy="59436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E8EE8E-9217-04D7-D0A5-8FFED75AD849}"/>
              </a:ext>
            </a:extLst>
          </p:cNvPr>
          <p:cNvSpPr txBox="1"/>
          <p:nvPr/>
        </p:nvSpPr>
        <p:spPr>
          <a:xfrm>
            <a:off x="2175369" y="2129133"/>
            <a:ext cx="81460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 Institute Conclave ON Electronics, Computational and Communication Technologies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9F465-FC38-0BA1-13AF-A27F6E442829}"/>
              </a:ext>
            </a:extLst>
          </p:cNvPr>
          <p:cNvSpPr txBox="1"/>
          <p:nvPr/>
        </p:nvSpPr>
        <p:spPr>
          <a:xfrm>
            <a:off x="5643640" y="1069473"/>
            <a:ext cx="1209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IEEE MSS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841628-87AE-D7D8-EB8C-C2185B744369}"/>
              </a:ext>
            </a:extLst>
          </p:cNvPr>
          <p:cNvSpPr txBox="1">
            <a:spLocks/>
          </p:cNvSpPr>
          <p:nvPr/>
        </p:nvSpPr>
        <p:spPr>
          <a:xfrm>
            <a:off x="2371323" y="3429000"/>
            <a:ext cx="7950105" cy="1690502"/>
          </a:xfrm>
          <a:prstGeom prst="rect">
            <a:avLst/>
          </a:prstGeom>
          <a:effectLst>
            <a:glow rad="838200">
              <a:schemeClr val="accent1">
                <a:alpha val="40000"/>
              </a:schemeClr>
            </a:glow>
            <a:outerShdw blurRad="50800" dist="50800" dir="480000" sx="108000" sy="108000" algn="ctr" rotWithShape="0">
              <a:schemeClr val="bg1"/>
            </a:outerShdw>
          </a:effectLst>
        </p:spPr>
        <p:txBody>
          <a:bodyPr anchor="b" anchorCtr="0">
            <a:normAutofit lnSpcReduction="10000"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  <a:cs typeface="Calibri" panose="020F0502020204030204" pitchFamily="34" charset="0"/>
            </a:endParaRPr>
          </a:p>
          <a:p>
            <a:pPr algn="ctr"/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  <a:cs typeface="Calibri" panose="020F0502020204030204" pitchFamily="34" charset="0"/>
              </a:rPr>
              <a:t>A USER INTERFRACE FOR CLASSIFYING OBSTRUCTIVE SLEEP APNEA USING PHYSICAL BODY CHARACTERISTICS WITH THE HELP OF MACHINE LEARNING</a:t>
            </a:r>
            <a:endParaRPr lang="en-IN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accent2"/>
              </a:solidFill>
              <a:effectLst>
                <a:glow>
                  <a:schemeClr val="bg1"/>
                </a:glow>
                <a:outerShdw blurRad="38100" dist="38100" dir="2700000" sx="101000" sy="101000" algn="tl" rotWithShape="0">
                  <a:srgbClr val="000000">
                    <a:alpha val="43137"/>
                  </a:srgbClr>
                </a:outerShdw>
                <a:reflection endPos="0" dist="50800" dir="5400000" sy="-100000" algn="bl" rotWithShape="0"/>
              </a:effectLst>
              <a:latin typeface="Cooper Black" panose="0208090404030B0204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E7F46A-1F72-E533-78C9-8E6A20CABBAE}"/>
              </a:ext>
            </a:extLst>
          </p:cNvPr>
          <p:cNvSpPr txBox="1"/>
          <p:nvPr/>
        </p:nvSpPr>
        <p:spPr>
          <a:xfrm>
            <a:off x="10112835" y="5636312"/>
            <a:ext cx="2279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Batch Members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S.V.N.RUPESH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D.VENAKTESH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CH.MANEESH 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1030" name="Picture 6" descr="Home | IEEE NITK">
            <a:extLst>
              <a:ext uri="{FF2B5EF4-FFF2-40B4-BE49-F238E27FC236}">
                <a16:creationId xmlns:a16="http://schemas.microsoft.com/office/drawing/2014/main" id="{62E7D65E-1396-0C10-2369-31563192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734" y="0"/>
            <a:ext cx="386926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Faculties – IEEE Mangalore Sub-Section">
            <a:extLst>
              <a:ext uri="{FF2B5EF4-FFF2-40B4-BE49-F238E27FC236}">
                <a16:creationId xmlns:a16="http://schemas.microsoft.com/office/drawing/2014/main" id="{43311D75-AA9B-A5E0-CA9C-8F1B4CEA1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6" name="Picture 12" descr="Faculties – IEEE Mangalore Sub-Section">
            <a:extLst>
              <a:ext uri="{FF2B5EF4-FFF2-40B4-BE49-F238E27FC236}">
                <a16:creationId xmlns:a16="http://schemas.microsoft.com/office/drawing/2014/main" id="{7EFAE864-5A89-DD0D-4E2E-746590129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332" y="28575"/>
            <a:ext cx="952136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me - IEEE">
            <a:extLst>
              <a:ext uri="{FF2B5EF4-FFF2-40B4-BE49-F238E27FC236}">
                <a16:creationId xmlns:a16="http://schemas.microsoft.com/office/drawing/2014/main" id="{AD54085B-BC11-7876-0987-F9D825F69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18889" r="4156" b="18148"/>
          <a:stretch/>
        </p:blipFill>
        <p:spPr bwMode="auto">
          <a:xfrm>
            <a:off x="26939" y="-7216"/>
            <a:ext cx="384232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8ECD80-8A32-08F5-ECDE-CFD468000E8B}"/>
              </a:ext>
            </a:extLst>
          </p:cNvPr>
          <p:cNvSpPr txBox="1"/>
          <p:nvPr/>
        </p:nvSpPr>
        <p:spPr>
          <a:xfrm>
            <a:off x="5276938" y="1605803"/>
            <a:ext cx="1942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  <a:cs typeface="Calibri" panose="020F0502020204030204" pitchFamily="34" charset="0"/>
              </a:rPr>
              <a:t>I2CONECCT-22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B070E-C0E6-83EB-7050-25EC82755E83}"/>
              </a:ext>
            </a:extLst>
          </p:cNvPr>
          <p:cNvSpPr txBox="1"/>
          <p:nvPr/>
        </p:nvSpPr>
        <p:spPr>
          <a:xfrm>
            <a:off x="5500453" y="2970604"/>
            <a:ext cx="1495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Project Title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62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DC656B-FB11-275E-AFDD-4DA4DF2D3E1B}"/>
              </a:ext>
            </a:extLst>
          </p:cNvPr>
          <p:cNvSpPr txBox="1"/>
          <p:nvPr/>
        </p:nvSpPr>
        <p:spPr>
          <a:xfrm>
            <a:off x="0" y="0"/>
            <a:ext cx="378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BLOCK DIAGRAM</a:t>
            </a:r>
            <a:endParaRPr lang="en-IN" sz="3600" b="1" dirty="0"/>
          </a:p>
        </p:txBody>
      </p:sp>
      <p:sp>
        <p:nvSpPr>
          <p:cNvPr id="4" name="Rounded 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D2A14EBA-2A21-9146-F27F-7A09DEBAACD6}"/>
              </a:ext>
            </a:extLst>
          </p:cNvPr>
          <p:cNvSpPr/>
          <p:nvPr/>
        </p:nvSpPr>
        <p:spPr>
          <a:xfrm>
            <a:off x="292066" y="1763221"/>
            <a:ext cx="1261659" cy="762000"/>
          </a:xfrm>
          <a:prstGeom prst="roundRect">
            <a:avLst/>
          </a:prstGeom>
          <a:solidFill>
            <a:srgbClr val="FF5757"/>
          </a:solidFill>
          <a:ln>
            <a:noFill/>
          </a:ln>
          <a:effectLst>
            <a:glow rad="228600">
              <a:srgbClr val="FF0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5" name="Rounded 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5B21E427-BDE7-43D8-DEF1-73DD174CEE4C}"/>
              </a:ext>
            </a:extLst>
          </p:cNvPr>
          <p:cNvSpPr/>
          <p:nvPr/>
        </p:nvSpPr>
        <p:spPr>
          <a:xfrm>
            <a:off x="4454654" y="1697357"/>
            <a:ext cx="2382861" cy="838265"/>
          </a:xfrm>
          <a:prstGeom prst="roundRect">
            <a:avLst/>
          </a:prstGeom>
          <a:solidFill>
            <a:srgbClr val="6CDBEA"/>
          </a:solidFill>
          <a:ln>
            <a:noFill/>
          </a:ln>
          <a:effectLst>
            <a:glow rad="228600">
              <a:srgbClr val="6CDBEA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PREPROCESSED DATA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4F31262F-9356-6A3A-8425-A28768613287}"/>
              </a:ext>
            </a:extLst>
          </p:cNvPr>
          <p:cNvSpPr/>
          <p:nvPr/>
        </p:nvSpPr>
        <p:spPr>
          <a:xfrm rot="16200000">
            <a:off x="3503742" y="3003329"/>
            <a:ext cx="153889" cy="697451"/>
          </a:xfrm>
          <a:prstGeom prst="rect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3DFCE663-FC19-CE8E-3B31-31375318271D}"/>
              </a:ext>
            </a:extLst>
          </p:cNvPr>
          <p:cNvSpPr/>
          <p:nvPr/>
        </p:nvSpPr>
        <p:spPr>
          <a:xfrm>
            <a:off x="4967925" y="3325373"/>
            <a:ext cx="1642754" cy="76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glow rad="228600">
              <a:srgbClr val="FFC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TRAIN DATA (80%)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50E7A8-F7ED-F174-CD83-0C7FF6221FBC}"/>
              </a:ext>
            </a:extLst>
          </p:cNvPr>
          <p:cNvSpPr/>
          <p:nvPr/>
        </p:nvSpPr>
        <p:spPr>
          <a:xfrm>
            <a:off x="7546175" y="4729174"/>
            <a:ext cx="1607605" cy="76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glow rad="203200">
              <a:srgbClr val="FFC000">
                <a:alpha val="2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TEST DATA (20%)</a:t>
            </a:r>
          </a:p>
        </p:txBody>
      </p:sp>
      <p:sp>
        <p:nvSpPr>
          <p:cNvPr id="9" name="Up Arrow 49">
            <a:extLst>
              <a:ext uri="{FF2B5EF4-FFF2-40B4-BE49-F238E27FC236}">
                <a16:creationId xmlns:a16="http://schemas.microsoft.com/office/drawing/2014/main" id="{44E6F950-4CD6-95C9-B032-44D9D8F9DD45}"/>
              </a:ext>
            </a:extLst>
          </p:cNvPr>
          <p:cNvSpPr/>
          <p:nvPr/>
        </p:nvSpPr>
        <p:spPr>
          <a:xfrm rot="10800000">
            <a:off x="5539549" y="2564909"/>
            <a:ext cx="389077" cy="761999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055D1A04-C2A0-1CD8-8FCF-A970A9C05D52}"/>
              </a:ext>
            </a:extLst>
          </p:cNvPr>
          <p:cNvSpPr/>
          <p:nvPr/>
        </p:nvSpPr>
        <p:spPr>
          <a:xfrm>
            <a:off x="1196652" y="2945909"/>
            <a:ext cx="2048842" cy="762000"/>
          </a:xfrm>
          <a:prstGeom prst="roundRect">
            <a:avLst/>
          </a:prstGeom>
          <a:solidFill>
            <a:schemeClr val="accent1">
              <a:alpha val="88000"/>
            </a:schemeClr>
          </a:solidFill>
          <a:ln>
            <a:noFill/>
          </a:ln>
          <a:effectLst>
            <a:glow rad="228600">
              <a:schemeClr val="accent1"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11" name="Bent-Up Arrow 33">
            <a:hlinkClick r:id="rId2" action="ppaction://hlinksldjump"/>
            <a:extLst>
              <a:ext uri="{FF2B5EF4-FFF2-40B4-BE49-F238E27FC236}">
                <a16:creationId xmlns:a16="http://schemas.microsoft.com/office/drawing/2014/main" id="{5922C9C2-577A-6F4C-6ABE-475A565A42C2}"/>
              </a:ext>
            </a:extLst>
          </p:cNvPr>
          <p:cNvSpPr/>
          <p:nvPr/>
        </p:nvSpPr>
        <p:spPr>
          <a:xfrm flipV="1">
            <a:off x="1553725" y="2104532"/>
            <a:ext cx="627812" cy="841377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-Up Arrow 33">
            <a:hlinkClick r:id="rId3" action="ppaction://hlinksldjump"/>
            <a:extLst>
              <a:ext uri="{FF2B5EF4-FFF2-40B4-BE49-F238E27FC236}">
                <a16:creationId xmlns:a16="http://schemas.microsoft.com/office/drawing/2014/main" id="{FDAD41B3-45EF-400D-23B1-2D1A65616D73}"/>
              </a:ext>
            </a:extLst>
          </p:cNvPr>
          <p:cNvSpPr/>
          <p:nvPr/>
        </p:nvSpPr>
        <p:spPr>
          <a:xfrm rot="16200000" flipV="1">
            <a:off x="3381857" y="2356202"/>
            <a:ext cx="1448143" cy="697451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33">
            <a:extLst>
              <a:ext uri="{FF2B5EF4-FFF2-40B4-BE49-F238E27FC236}">
                <a16:creationId xmlns:a16="http://schemas.microsoft.com/office/drawing/2014/main" id="{9FCC6771-D4EC-D397-B3DA-206E22621F3C}"/>
              </a:ext>
            </a:extLst>
          </p:cNvPr>
          <p:cNvSpPr/>
          <p:nvPr/>
        </p:nvSpPr>
        <p:spPr>
          <a:xfrm>
            <a:off x="9192522" y="3882640"/>
            <a:ext cx="658131" cy="1332627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31">
            <a:hlinkClick r:id="rId6" action="ppaction://hlinksldjump"/>
            <a:extLst>
              <a:ext uri="{FF2B5EF4-FFF2-40B4-BE49-F238E27FC236}">
                <a16:creationId xmlns:a16="http://schemas.microsoft.com/office/drawing/2014/main" id="{0EAB825A-B3D3-E91D-B306-04AF94D472E6}"/>
              </a:ext>
            </a:extLst>
          </p:cNvPr>
          <p:cNvSpPr/>
          <p:nvPr/>
        </p:nvSpPr>
        <p:spPr>
          <a:xfrm>
            <a:off x="9019145" y="3549961"/>
            <a:ext cx="1275358" cy="381565"/>
          </a:xfrm>
          <a:prstGeom prst="right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>
            <a:hlinkClick r:id="rId7" action="ppaction://hlinksldjump"/>
            <a:extLst>
              <a:ext uri="{FF2B5EF4-FFF2-40B4-BE49-F238E27FC236}">
                <a16:creationId xmlns:a16="http://schemas.microsoft.com/office/drawing/2014/main" id="{9711211A-BAFC-C201-9BC9-84BF47E96137}"/>
              </a:ext>
            </a:extLst>
          </p:cNvPr>
          <p:cNvSpPr/>
          <p:nvPr/>
        </p:nvSpPr>
        <p:spPr>
          <a:xfrm>
            <a:off x="7372678" y="3325373"/>
            <a:ext cx="1607605" cy="76200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glow rad="228600">
              <a:srgbClr val="00B05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481441E8-2660-E817-146F-4A3693C0800D}"/>
              </a:ext>
            </a:extLst>
          </p:cNvPr>
          <p:cNvSpPr/>
          <p:nvPr/>
        </p:nvSpPr>
        <p:spPr>
          <a:xfrm>
            <a:off x="8980283" y="1938394"/>
            <a:ext cx="1607605" cy="76200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BEST MODEL</a:t>
            </a: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4AD1EB4C-C36A-295B-836A-75E4EE594079}"/>
              </a:ext>
            </a:extLst>
          </p:cNvPr>
          <p:cNvSpPr/>
          <p:nvPr/>
        </p:nvSpPr>
        <p:spPr>
          <a:xfrm>
            <a:off x="10358981" y="3402260"/>
            <a:ext cx="1607605" cy="762000"/>
          </a:xfrm>
          <a:prstGeom prst="roundRect">
            <a:avLst/>
          </a:prstGeom>
          <a:solidFill>
            <a:srgbClr val="FF00FF"/>
          </a:solidFill>
          <a:ln>
            <a:noFill/>
          </a:ln>
          <a:effectLst>
            <a:glow rad="228600">
              <a:srgbClr val="FF00FF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EVALUATE</a:t>
            </a:r>
          </a:p>
        </p:txBody>
      </p:sp>
      <p:sp>
        <p:nvSpPr>
          <p:cNvPr id="18" name="Bent-Up Arrow 33">
            <a:hlinkClick r:id="rId8" action="ppaction://hlinksldjump"/>
            <a:extLst>
              <a:ext uri="{FF2B5EF4-FFF2-40B4-BE49-F238E27FC236}">
                <a16:creationId xmlns:a16="http://schemas.microsoft.com/office/drawing/2014/main" id="{8E61A72D-9FC5-C326-4950-E5EBB5D23948}"/>
              </a:ext>
            </a:extLst>
          </p:cNvPr>
          <p:cNvSpPr/>
          <p:nvPr/>
        </p:nvSpPr>
        <p:spPr>
          <a:xfrm rot="5400000">
            <a:off x="5731614" y="3510405"/>
            <a:ext cx="757065" cy="2872056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  <a:extLst>
              <a:ext uri="{FF2B5EF4-FFF2-40B4-BE49-F238E27FC236}">
                <a16:creationId xmlns:a16="http://schemas.microsoft.com/office/drawing/2014/main" id="{B4618E1A-B9D8-7BC1-F2F2-63A2C50B44DA}"/>
              </a:ext>
            </a:extLst>
          </p:cNvPr>
          <p:cNvSpPr/>
          <p:nvPr/>
        </p:nvSpPr>
        <p:spPr>
          <a:xfrm rot="10800000">
            <a:off x="4674118" y="2558613"/>
            <a:ext cx="194391" cy="2298591"/>
          </a:xfrm>
          <a:prstGeom prst="rect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p Arrow 49">
            <a:hlinkClick r:id="rId9" action="ppaction://hlinksldjump"/>
            <a:extLst>
              <a:ext uri="{FF2B5EF4-FFF2-40B4-BE49-F238E27FC236}">
                <a16:creationId xmlns:a16="http://schemas.microsoft.com/office/drawing/2014/main" id="{9DD02F1A-D5C0-0981-1984-1142D92F4F5D}"/>
              </a:ext>
            </a:extLst>
          </p:cNvPr>
          <p:cNvSpPr/>
          <p:nvPr/>
        </p:nvSpPr>
        <p:spPr>
          <a:xfrm rot="5400000">
            <a:off x="6796593" y="3326910"/>
            <a:ext cx="390170" cy="761999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Bent-Up Arrow 33">
            <a:extLst>
              <a:ext uri="{FF2B5EF4-FFF2-40B4-BE49-F238E27FC236}">
                <a16:creationId xmlns:a16="http://schemas.microsoft.com/office/drawing/2014/main" id="{5B066A35-0407-0466-8AA7-B26FDB3B3334}"/>
              </a:ext>
            </a:extLst>
          </p:cNvPr>
          <p:cNvSpPr/>
          <p:nvPr/>
        </p:nvSpPr>
        <p:spPr>
          <a:xfrm rot="16200000">
            <a:off x="10311411" y="2406777"/>
            <a:ext cx="1275359" cy="717339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0C20135C-AE7B-AFBF-61FD-BA3A0A07A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301ADF8-9F9D-D887-60C5-FDB582CB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AD265-F91C-403E-C293-4AE02A77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C6A4-3135-2007-4670-8D75B5305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" y="1123836"/>
            <a:ext cx="3164049" cy="4601183"/>
          </a:xfrm>
        </p:spPr>
        <p:txBody>
          <a:bodyPr/>
          <a:lstStyle/>
          <a:p>
            <a:pPr algn="ctr"/>
            <a:r>
              <a:rPr lang="en-US" b="1" dirty="0"/>
              <a:t>DATA SET EXPLORATION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B660-93E3-55C8-2B7D-DDF4596A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The data set which is used for this study is </a:t>
            </a:r>
            <a:r>
              <a:rPr lang="en-US" b="0" i="0" dirty="0">
                <a:solidFill>
                  <a:schemeClr val="tx1"/>
                </a:solidFill>
                <a:effectLst/>
                <a:latin typeface="Time new roman"/>
              </a:rPr>
              <a:t>Taipei Medical University Hospital (TMUH</a:t>
            </a: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 ) dataset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The data set is publicly available in PLOS ONE  (plos.org).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 </a:t>
            </a:r>
            <a:r>
              <a:rPr lang="en-US" dirty="0">
                <a:solidFill>
                  <a:schemeClr val="tx1"/>
                </a:solidFill>
                <a:latin typeface="Time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Prediction of the severity of obstructive sleep apnea by anthropometric features via support vector machine (plos.org)</a:t>
            </a:r>
            <a:endParaRPr lang="en-GB" dirty="0">
              <a:solidFill>
                <a:schemeClr val="tx1"/>
              </a:solidFill>
              <a:latin typeface="Time new roman"/>
              <a:ea typeface="+mn-lt"/>
              <a:cs typeface="+mn-lt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The data set consists of 5241 observations with 11 medical predictor features that are independent.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 The target feature is the AHI which is a dependent feature.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32F13-77EE-2C90-4961-EE14A04C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BB9DE-060A-5792-4907-852B655D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7" name="Straight Arrow Connector 6">
            <a:hlinkClick r:id="rId3" action="ppaction://hlinksldjump"/>
            <a:extLst>
              <a:ext uri="{FF2B5EF4-FFF2-40B4-BE49-F238E27FC236}">
                <a16:creationId xmlns:a16="http://schemas.microsoft.com/office/drawing/2014/main" id="{53EE70A3-8490-F393-B47D-70D883E8EC76}"/>
              </a:ext>
            </a:extLst>
          </p:cNvPr>
          <p:cNvCxnSpPr/>
          <p:nvPr/>
        </p:nvCxnSpPr>
        <p:spPr>
          <a:xfrm>
            <a:off x="11184468" y="5894962"/>
            <a:ext cx="478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BE40EC-3613-55FA-B673-497C0282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29B54-AF1D-4903-0832-8E2AE17A1135}"/>
              </a:ext>
            </a:extLst>
          </p:cNvPr>
          <p:cNvGrpSpPr/>
          <p:nvPr/>
        </p:nvGrpSpPr>
        <p:grpSpPr>
          <a:xfrm>
            <a:off x="3853452" y="54301"/>
            <a:ext cx="4014402" cy="2266601"/>
            <a:chOff x="5344321" y="981525"/>
            <a:chExt cx="4014402" cy="2266601"/>
          </a:xfrm>
        </p:grpSpPr>
        <p:pic>
          <p:nvPicPr>
            <p:cNvPr id="3" name="Graphic 2" descr="Man">
              <a:extLst>
                <a:ext uri="{FF2B5EF4-FFF2-40B4-BE49-F238E27FC236}">
                  <a16:creationId xmlns:a16="http://schemas.microsoft.com/office/drawing/2014/main" id="{B278AAA6-41ED-C2BF-4256-1F3A2591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4" name="Graphic 3" descr="Woman">
              <a:extLst>
                <a:ext uri="{FF2B5EF4-FFF2-40B4-BE49-F238E27FC236}">
                  <a16:creationId xmlns:a16="http://schemas.microsoft.com/office/drawing/2014/main" id="{94B29549-43BE-8C90-1B03-25D59954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7877BA01-EE6E-19B9-30B2-02A270BF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6" name="Graphic 5" descr="Man">
              <a:extLst>
                <a:ext uri="{FF2B5EF4-FFF2-40B4-BE49-F238E27FC236}">
                  <a16:creationId xmlns:a16="http://schemas.microsoft.com/office/drawing/2014/main" id="{FAB0FAE8-B0BC-D71D-A72F-B3678A5D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7" name="Graphic 6" descr="Man">
              <a:extLst>
                <a:ext uri="{FF2B5EF4-FFF2-40B4-BE49-F238E27FC236}">
                  <a16:creationId xmlns:a16="http://schemas.microsoft.com/office/drawing/2014/main" id="{C15DEF09-8268-1664-DFAE-6DF657615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083DB0ED-3BA9-00FB-70B6-A9A2FE5B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9" name="Graphic 8" descr="Woman">
              <a:extLst>
                <a:ext uri="{FF2B5EF4-FFF2-40B4-BE49-F238E27FC236}">
                  <a16:creationId xmlns:a16="http://schemas.microsoft.com/office/drawing/2014/main" id="{075430CE-64F4-2509-82AC-7ACE3043A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0" name="Graphic 9" descr="Woman">
              <a:extLst>
                <a:ext uri="{FF2B5EF4-FFF2-40B4-BE49-F238E27FC236}">
                  <a16:creationId xmlns:a16="http://schemas.microsoft.com/office/drawing/2014/main" id="{28C5CE00-6E62-B766-FFA7-1F1BC6533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1" name="Graphic 10" descr="Woman">
              <a:extLst>
                <a:ext uri="{FF2B5EF4-FFF2-40B4-BE49-F238E27FC236}">
                  <a16:creationId xmlns:a16="http://schemas.microsoft.com/office/drawing/2014/main" id="{FA7B485C-8FAD-435B-6217-DDF91BDE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2" name="Graphic 11" descr="Woman">
              <a:extLst>
                <a:ext uri="{FF2B5EF4-FFF2-40B4-BE49-F238E27FC236}">
                  <a16:creationId xmlns:a16="http://schemas.microsoft.com/office/drawing/2014/main" id="{9C9D964C-455A-88CD-4E1B-4BD50C4D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3" name="Graphic 12" descr="Woman">
              <a:extLst>
                <a:ext uri="{FF2B5EF4-FFF2-40B4-BE49-F238E27FC236}">
                  <a16:creationId xmlns:a16="http://schemas.microsoft.com/office/drawing/2014/main" id="{AF660A1B-9FFE-6E46-209E-F8DE4CB9B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4" name="Graphic 13" descr="Woman">
              <a:extLst>
                <a:ext uri="{FF2B5EF4-FFF2-40B4-BE49-F238E27FC236}">
                  <a16:creationId xmlns:a16="http://schemas.microsoft.com/office/drawing/2014/main" id="{C131E7DB-D5F7-92FB-5057-4A3FF349E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5" name="Graphic 14" descr="Man">
              <a:extLst>
                <a:ext uri="{FF2B5EF4-FFF2-40B4-BE49-F238E27FC236}">
                  <a16:creationId xmlns:a16="http://schemas.microsoft.com/office/drawing/2014/main" id="{400175D2-F62F-2C7E-A6C4-CE332197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6" name="Graphic 15" descr="Man">
              <a:extLst>
                <a:ext uri="{FF2B5EF4-FFF2-40B4-BE49-F238E27FC236}">
                  <a16:creationId xmlns:a16="http://schemas.microsoft.com/office/drawing/2014/main" id="{394796DF-DD11-7E42-73ED-044332577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7" name="Graphic 16" descr="Man">
              <a:extLst>
                <a:ext uri="{FF2B5EF4-FFF2-40B4-BE49-F238E27FC236}">
                  <a16:creationId xmlns:a16="http://schemas.microsoft.com/office/drawing/2014/main" id="{36E07CE6-3307-AA60-D581-C7DA14C5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8" name="Graphic 17" descr="Woman">
              <a:extLst>
                <a:ext uri="{FF2B5EF4-FFF2-40B4-BE49-F238E27FC236}">
                  <a16:creationId xmlns:a16="http://schemas.microsoft.com/office/drawing/2014/main" id="{C6BEDFA9-8909-2417-19B1-A5AF78C2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9" name="Graphic 18" descr="Woman">
              <a:extLst>
                <a:ext uri="{FF2B5EF4-FFF2-40B4-BE49-F238E27FC236}">
                  <a16:creationId xmlns:a16="http://schemas.microsoft.com/office/drawing/2014/main" id="{A94E9CD4-B245-83EE-7AAC-7E20DE701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20" name="Graphic 19" descr="Woman">
              <a:extLst>
                <a:ext uri="{FF2B5EF4-FFF2-40B4-BE49-F238E27FC236}">
                  <a16:creationId xmlns:a16="http://schemas.microsoft.com/office/drawing/2014/main" id="{9F28B8C4-2E25-82C9-AC92-C5F5FF58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B02C4F20-0ABC-B431-BF4A-5FDEB589F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22" name="Graphic 21" descr="Woman">
              <a:extLst>
                <a:ext uri="{FF2B5EF4-FFF2-40B4-BE49-F238E27FC236}">
                  <a16:creationId xmlns:a16="http://schemas.microsoft.com/office/drawing/2014/main" id="{947917BA-EA3B-9587-4047-EB0DCFB0F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4EEABA-BB7B-8B5F-A3A6-B7433385A200}"/>
              </a:ext>
            </a:extLst>
          </p:cNvPr>
          <p:cNvGrpSpPr/>
          <p:nvPr/>
        </p:nvGrpSpPr>
        <p:grpSpPr>
          <a:xfrm>
            <a:off x="324221" y="1996719"/>
            <a:ext cx="4014402" cy="2266601"/>
            <a:chOff x="5344321" y="981525"/>
            <a:chExt cx="4014402" cy="2266601"/>
          </a:xfrm>
        </p:grpSpPr>
        <p:pic>
          <p:nvPicPr>
            <p:cNvPr id="24" name="Graphic 23" descr="Man">
              <a:extLst>
                <a:ext uri="{FF2B5EF4-FFF2-40B4-BE49-F238E27FC236}">
                  <a16:creationId xmlns:a16="http://schemas.microsoft.com/office/drawing/2014/main" id="{28D4FA70-788A-FE85-BAFF-AFFC2B37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25" name="Graphic 24" descr="Woman">
              <a:extLst>
                <a:ext uri="{FF2B5EF4-FFF2-40B4-BE49-F238E27FC236}">
                  <a16:creationId xmlns:a16="http://schemas.microsoft.com/office/drawing/2014/main" id="{17021FBE-3050-AB19-1811-1FEA9E841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26" name="Graphic 25" descr="Man">
              <a:extLst>
                <a:ext uri="{FF2B5EF4-FFF2-40B4-BE49-F238E27FC236}">
                  <a16:creationId xmlns:a16="http://schemas.microsoft.com/office/drawing/2014/main" id="{F0B22724-1F88-5E86-15AB-42B1B8B46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27" name="Graphic 26" descr="Man">
              <a:extLst>
                <a:ext uri="{FF2B5EF4-FFF2-40B4-BE49-F238E27FC236}">
                  <a16:creationId xmlns:a16="http://schemas.microsoft.com/office/drawing/2014/main" id="{929F902A-1915-ABD6-C48B-9698BAD4A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2DA2C7FB-E846-6198-4498-1FAE745F3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29" name="Graphic 28" descr="Man">
              <a:extLst>
                <a:ext uri="{FF2B5EF4-FFF2-40B4-BE49-F238E27FC236}">
                  <a16:creationId xmlns:a16="http://schemas.microsoft.com/office/drawing/2014/main" id="{145C46E6-F205-5FC5-ADC3-91C5BFEF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30" name="Graphic 29" descr="Woman">
              <a:extLst>
                <a:ext uri="{FF2B5EF4-FFF2-40B4-BE49-F238E27FC236}">
                  <a16:creationId xmlns:a16="http://schemas.microsoft.com/office/drawing/2014/main" id="{73B0D2F9-068F-5520-78A7-142A0C40C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31" name="Graphic 30" descr="Woman">
              <a:extLst>
                <a:ext uri="{FF2B5EF4-FFF2-40B4-BE49-F238E27FC236}">
                  <a16:creationId xmlns:a16="http://schemas.microsoft.com/office/drawing/2014/main" id="{10815C55-4DA6-D8C6-312D-A709FA46A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32" name="Graphic 31" descr="Woman">
              <a:extLst>
                <a:ext uri="{FF2B5EF4-FFF2-40B4-BE49-F238E27FC236}">
                  <a16:creationId xmlns:a16="http://schemas.microsoft.com/office/drawing/2014/main" id="{2050BCAB-61EA-869D-342C-7971F111A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33" name="Graphic 32" descr="Woman">
              <a:extLst>
                <a:ext uri="{FF2B5EF4-FFF2-40B4-BE49-F238E27FC236}">
                  <a16:creationId xmlns:a16="http://schemas.microsoft.com/office/drawing/2014/main" id="{5ED73DE4-CA13-423C-9F58-02AF635D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34" name="Graphic 33" descr="Woman">
              <a:extLst>
                <a:ext uri="{FF2B5EF4-FFF2-40B4-BE49-F238E27FC236}">
                  <a16:creationId xmlns:a16="http://schemas.microsoft.com/office/drawing/2014/main" id="{0D8B7AE1-00B2-263C-B280-E790DA25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35" name="Graphic 34" descr="Woman">
              <a:extLst>
                <a:ext uri="{FF2B5EF4-FFF2-40B4-BE49-F238E27FC236}">
                  <a16:creationId xmlns:a16="http://schemas.microsoft.com/office/drawing/2014/main" id="{4FAA41D4-F477-25AD-1119-34F1495FE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36" name="Graphic 35" descr="Man">
              <a:extLst>
                <a:ext uri="{FF2B5EF4-FFF2-40B4-BE49-F238E27FC236}">
                  <a16:creationId xmlns:a16="http://schemas.microsoft.com/office/drawing/2014/main" id="{3DB00946-2DDD-9AF1-6B0C-103AEF202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37" name="Graphic 36" descr="Man">
              <a:extLst>
                <a:ext uri="{FF2B5EF4-FFF2-40B4-BE49-F238E27FC236}">
                  <a16:creationId xmlns:a16="http://schemas.microsoft.com/office/drawing/2014/main" id="{51206D61-A13C-E2DB-D3D9-6446BA85D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38" name="Graphic 37" descr="Man">
              <a:extLst>
                <a:ext uri="{FF2B5EF4-FFF2-40B4-BE49-F238E27FC236}">
                  <a16:creationId xmlns:a16="http://schemas.microsoft.com/office/drawing/2014/main" id="{89F6D7F8-37F6-4681-0A86-607BBE1B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39" name="Graphic 38" descr="Woman">
              <a:extLst>
                <a:ext uri="{FF2B5EF4-FFF2-40B4-BE49-F238E27FC236}">
                  <a16:creationId xmlns:a16="http://schemas.microsoft.com/office/drawing/2014/main" id="{95BDC269-8321-5E6A-AF30-DBD60BB97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40" name="Graphic 39" descr="Woman">
              <a:extLst>
                <a:ext uri="{FF2B5EF4-FFF2-40B4-BE49-F238E27FC236}">
                  <a16:creationId xmlns:a16="http://schemas.microsoft.com/office/drawing/2014/main" id="{548DA7C7-84F5-C8FA-E205-FDBE9EED0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41" name="Graphic 40" descr="Woman">
              <a:extLst>
                <a:ext uri="{FF2B5EF4-FFF2-40B4-BE49-F238E27FC236}">
                  <a16:creationId xmlns:a16="http://schemas.microsoft.com/office/drawing/2014/main" id="{83CB7B63-D5EE-3FAB-F8BE-15060BE8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42" name="Graphic 41" descr="Man">
              <a:extLst>
                <a:ext uri="{FF2B5EF4-FFF2-40B4-BE49-F238E27FC236}">
                  <a16:creationId xmlns:a16="http://schemas.microsoft.com/office/drawing/2014/main" id="{67427B3C-32B7-ABEE-2F22-8F9341E3B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43" name="Graphic 42" descr="Woman">
              <a:extLst>
                <a:ext uri="{FF2B5EF4-FFF2-40B4-BE49-F238E27FC236}">
                  <a16:creationId xmlns:a16="http://schemas.microsoft.com/office/drawing/2014/main" id="{34DE295C-372B-419A-4A48-A3CCE9E27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82B48F-2C2B-4229-B890-20A70F83E04A}"/>
              </a:ext>
            </a:extLst>
          </p:cNvPr>
          <p:cNvGrpSpPr/>
          <p:nvPr/>
        </p:nvGrpSpPr>
        <p:grpSpPr>
          <a:xfrm>
            <a:off x="320388" y="11672"/>
            <a:ext cx="4014402" cy="2266601"/>
            <a:chOff x="5344321" y="981525"/>
            <a:chExt cx="4014402" cy="2266601"/>
          </a:xfrm>
        </p:grpSpPr>
        <p:pic>
          <p:nvPicPr>
            <p:cNvPr id="45" name="Graphic 44" descr="Man">
              <a:extLst>
                <a:ext uri="{FF2B5EF4-FFF2-40B4-BE49-F238E27FC236}">
                  <a16:creationId xmlns:a16="http://schemas.microsoft.com/office/drawing/2014/main" id="{1DDDDF72-96EB-0A2C-09CD-9BC7BB665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46" name="Graphic 45" descr="Woman">
              <a:extLst>
                <a:ext uri="{FF2B5EF4-FFF2-40B4-BE49-F238E27FC236}">
                  <a16:creationId xmlns:a16="http://schemas.microsoft.com/office/drawing/2014/main" id="{34F2263B-6F40-DD08-CF04-28BAEE4D8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47" name="Graphic 46" descr="Man">
              <a:extLst>
                <a:ext uri="{FF2B5EF4-FFF2-40B4-BE49-F238E27FC236}">
                  <a16:creationId xmlns:a16="http://schemas.microsoft.com/office/drawing/2014/main" id="{E80150C6-3998-67DC-4CA3-188A1BF8F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48" name="Graphic 47" descr="Man">
              <a:extLst>
                <a:ext uri="{FF2B5EF4-FFF2-40B4-BE49-F238E27FC236}">
                  <a16:creationId xmlns:a16="http://schemas.microsoft.com/office/drawing/2014/main" id="{B85D8FA0-3258-DB2E-1CC8-37C0B0624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49" name="Graphic 48" descr="Man">
              <a:extLst>
                <a:ext uri="{FF2B5EF4-FFF2-40B4-BE49-F238E27FC236}">
                  <a16:creationId xmlns:a16="http://schemas.microsoft.com/office/drawing/2014/main" id="{09D6CD73-6E0A-443B-9456-B8415AB4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50" name="Graphic 49" descr="Man">
              <a:extLst>
                <a:ext uri="{FF2B5EF4-FFF2-40B4-BE49-F238E27FC236}">
                  <a16:creationId xmlns:a16="http://schemas.microsoft.com/office/drawing/2014/main" id="{BA69C035-20E9-261B-50DA-7C4344F24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51" name="Graphic 50" descr="Woman">
              <a:extLst>
                <a:ext uri="{FF2B5EF4-FFF2-40B4-BE49-F238E27FC236}">
                  <a16:creationId xmlns:a16="http://schemas.microsoft.com/office/drawing/2014/main" id="{978D953C-84C2-07CE-2A60-A42D9516F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52" name="Graphic 51" descr="Woman">
              <a:extLst>
                <a:ext uri="{FF2B5EF4-FFF2-40B4-BE49-F238E27FC236}">
                  <a16:creationId xmlns:a16="http://schemas.microsoft.com/office/drawing/2014/main" id="{FAC92F43-9BA4-8F8B-711F-15825E787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53" name="Graphic 52" descr="Woman">
              <a:extLst>
                <a:ext uri="{FF2B5EF4-FFF2-40B4-BE49-F238E27FC236}">
                  <a16:creationId xmlns:a16="http://schemas.microsoft.com/office/drawing/2014/main" id="{2F8D5279-118D-22C3-8C9E-F78048B2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54" name="Graphic 53" descr="Woman">
              <a:extLst>
                <a:ext uri="{FF2B5EF4-FFF2-40B4-BE49-F238E27FC236}">
                  <a16:creationId xmlns:a16="http://schemas.microsoft.com/office/drawing/2014/main" id="{756558F9-903A-14C9-CC58-860A46440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55" name="Graphic 54" descr="Woman">
              <a:extLst>
                <a:ext uri="{FF2B5EF4-FFF2-40B4-BE49-F238E27FC236}">
                  <a16:creationId xmlns:a16="http://schemas.microsoft.com/office/drawing/2014/main" id="{2F35DB2F-960B-3573-BD68-F3C68DF85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56" name="Graphic 55" descr="Woman">
              <a:extLst>
                <a:ext uri="{FF2B5EF4-FFF2-40B4-BE49-F238E27FC236}">
                  <a16:creationId xmlns:a16="http://schemas.microsoft.com/office/drawing/2014/main" id="{8B41EB25-0A73-7593-5F5C-03260991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57" name="Graphic 56" descr="Man">
              <a:extLst>
                <a:ext uri="{FF2B5EF4-FFF2-40B4-BE49-F238E27FC236}">
                  <a16:creationId xmlns:a16="http://schemas.microsoft.com/office/drawing/2014/main" id="{12B7DC1D-DC5E-DFDF-F253-E01DAE677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58" name="Graphic 57" descr="Man">
              <a:extLst>
                <a:ext uri="{FF2B5EF4-FFF2-40B4-BE49-F238E27FC236}">
                  <a16:creationId xmlns:a16="http://schemas.microsoft.com/office/drawing/2014/main" id="{1801176C-5E7D-F045-A9A4-431D088BD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59" name="Graphic 58" descr="Man">
              <a:extLst>
                <a:ext uri="{FF2B5EF4-FFF2-40B4-BE49-F238E27FC236}">
                  <a16:creationId xmlns:a16="http://schemas.microsoft.com/office/drawing/2014/main" id="{3984C14D-4580-94EA-C6C3-4C8564570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60" name="Graphic 59" descr="Woman">
              <a:extLst>
                <a:ext uri="{FF2B5EF4-FFF2-40B4-BE49-F238E27FC236}">
                  <a16:creationId xmlns:a16="http://schemas.microsoft.com/office/drawing/2014/main" id="{8B1D46A7-F7F6-5D92-2F5E-1F198D187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61" name="Graphic 60" descr="Woman">
              <a:extLst>
                <a:ext uri="{FF2B5EF4-FFF2-40B4-BE49-F238E27FC236}">
                  <a16:creationId xmlns:a16="http://schemas.microsoft.com/office/drawing/2014/main" id="{21E5AAEF-66EC-42CF-5E9A-7DE928DDC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62" name="Graphic 61" descr="Woman">
              <a:extLst>
                <a:ext uri="{FF2B5EF4-FFF2-40B4-BE49-F238E27FC236}">
                  <a16:creationId xmlns:a16="http://schemas.microsoft.com/office/drawing/2014/main" id="{18AEAA48-968C-68D8-0047-7E7F4AB2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63" name="Graphic 62" descr="Man">
              <a:extLst>
                <a:ext uri="{FF2B5EF4-FFF2-40B4-BE49-F238E27FC236}">
                  <a16:creationId xmlns:a16="http://schemas.microsoft.com/office/drawing/2014/main" id="{8B2A1C0E-6613-0CC0-E95E-054AE557A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64" name="Graphic 63" descr="Woman">
              <a:extLst>
                <a:ext uri="{FF2B5EF4-FFF2-40B4-BE49-F238E27FC236}">
                  <a16:creationId xmlns:a16="http://schemas.microsoft.com/office/drawing/2014/main" id="{1D3276C9-D3C0-2AE4-6103-36BAAFD7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1780D-7E82-9A2C-884E-5F83D30D095F}"/>
              </a:ext>
            </a:extLst>
          </p:cNvPr>
          <p:cNvGrpSpPr/>
          <p:nvPr/>
        </p:nvGrpSpPr>
        <p:grpSpPr>
          <a:xfrm>
            <a:off x="3873250" y="2022533"/>
            <a:ext cx="4014402" cy="2266601"/>
            <a:chOff x="5344321" y="981525"/>
            <a:chExt cx="4014402" cy="2266601"/>
          </a:xfrm>
        </p:grpSpPr>
        <p:pic>
          <p:nvPicPr>
            <p:cNvPr id="66" name="Graphic 65" descr="Man">
              <a:extLst>
                <a:ext uri="{FF2B5EF4-FFF2-40B4-BE49-F238E27FC236}">
                  <a16:creationId xmlns:a16="http://schemas.microsoft.com/office/drawing/2014/main" id="{B7850BC2-9C2D-7E6D-AEBC-CBC7260ED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67" name="Graphic 66" descr="Woman">
              <a:extLst>
                <a:ext uri="{FF2B5EF4-FFF2-40B4-BE49-F238E27FC236}">
                  <a16:creationId xmlns:a16="http://schemas.microsoft.com/office/drawing/2014/main" id="{935DDD6C-461D-8D2B-A176-E3E4202DD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68" name="Graphic 67" descr="Man">
              <a:extLst>
                <a:ext uri="{FF2B5EF4-FFF2-40B4-BE49-F238E27FC236}">
                  <a16:creationId xmlns:a16="http://schemas.microsoft.com/office/drawing/2014/main" id="{2534E958-9CC6-B1DD-DE61-9C4F0F209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69" name="Graphic 68" descr="Man">
              <a:extLst>
                <a:ext uri="{FF2B5EF4-FFF2-40B4-BE49-F238E27FC236}">
                  <a16:creationId xmlns:a16="http://schemas.microsoft.com/office/drawing/2014/main" id="{C0D57823-0C11-B4D3-FCF2-3E638CE48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70" name="Graphic 69" descr="Man">
              <a:extLst>
                <a:ext uri="{FF2B5EF4-FFF2-40B4-BE49-F238E27FC236}">
                  <a16:creationId xmlns:a16="http://schemas.microsoft.com/office/drawing/2014/main" id="{90647947-A37F-67B8-EA61-D7DDD679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71" name="Graphic 70" descr="Man">
              <a:extLst>
                <a:ext uri="{FF2B5EF4-FFF2-40B4-BE49-F238E27FC236}">
                  <a16:creationId xmlns:a16="http://schemas.microsoft.com/office/drawing/2014/main" id="{BFAB2719-5EC7-CB9E-C273-D66ED39C0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72" name="Graphic 71" descr="Woman">
              <a:extLst>
                <a:ext uri="{FF2B5EF4-FFF2-40B4-BE49-F238E27FC236}">
                  <a16:creationId xmlns:a16="http://schemas.microsoft.com/office/drawing/2014/main" id="{3FC66FD9-04C3-F123-9B9B-EAAF867A1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73" name="Graphic 72" descr="Woman">
              <a:extLst>
                <a:ext uri="{FF2B5EF4-FFF2-40B4-BE49-F238E27FC236}">
                  <a16:creationId xmlns:a16="http://schemas.microsoft.com/office/drawing/2014/main" id="{1F126A14-C3FD-0024-16AF-D8CCF9B72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74" name="Graphic 73" descr="Woman">
              <a:extLst>
                <a:ext uri="{FF2B5EF4-FFF2-40B4-BE49-F238E27FC236}">
                  <a16:creationId xmlns:a16="http://schemas.microsoft.com/office/drawing/2014/main" id="{1E8708A2-B2C1-8F83-1507-BEF6634B0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75" name="Graphic 74" descr="Woman">
              <a:extLst>
                <a:ext uri="{FF2B5EF4-FFF2-40B4-BE49-F238E27FC236}">
                  <a16:creationId xmlns:a16="http://schemas.microsoft.com/office/drawing/2014/main" id="{57ED133F-F75E-E5DE-4A89-26E8288E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76" name="Graphic 75" descr="Woman">
              <a:extLst>
                <a:ext uri="{FF2B5EF4-FFF2-40B4-BE49-F238E27FC236}">
                  <a16:creationId xmlns:a16="http://schemas.microsoft.com/office/drawing/2014/main" id="{19D0FE42-BCC3-0EF1-2360-6739E6766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77" name="Graphic 76" descr="Woman">
              <a:extLst>
                <a:ext uri="{FF2B5EF4-FFF2-40B4-BE49-F238E27FC236}">
                  <a16:creationId xmlns:a16="http://schemas.microsoft.com/office/drawing/2014/main" id="{135A1CBB-47AC-4C24-56FD-15802B0D7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78" name="Graphic 77" descr="Man">
              <a:extLst>
                <a:ext uri="{FF2B5EF4-FFF2-40B4-BE49-F238E27FC236}">
                  <a16:creationId xmlns:a16="http://schemas.microsoft.com/office/drawing/2014/main" id="{9924DF63-964B-C8A2-1959-10AA44293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79" name="Graphic 78" descr="Man">
              <a:extLst>
                <a:ext uri="{FF2B5EF4-FFF2-40B4-BE49-F238E27FC236}">
                  <a16:creationId xmlns:a16="http://schemas.microsoft.com/office/drawing/2014/main" id="{B5794311-4B98-8476-1537-05153402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80" name="Graphic 79" descr="Man">
              <a:extLst>
                <a:ext uri="{FF2B5EF4-FFF2-40B4-BE49-F238E27FC236}">
                  <a16:creationId xmlns:a16="http://schemas.microsoft.com/office/drawing/2014/main" id="{2D1CB20E-8DE6-BF7C-BC31-9CB29EEE6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81" name="Graphic 80" descr="Woman">
              <a:extLst>
                <a:ext uri="{FF2B5EF4-FFF2-40B4-BE49-F238E27FC236}">
                  <a16:creationId xmlns:a16="http://schemas.microsoft.com/office/drawing/2014/main" id="{94B6120A-EEF9-B6DE-7148-5F67CB919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82" name="Graphic 81" descr="Woman">
              <a:extLst>
                <a:ext uri="{FF2B5EF4-FFF2-40B4-BE49-F238E27FC236}">
                  <a16:creationId xmlns:a16="http://schemas.microsoft.com/office/drawing/2014/main" id="{D2254CF0-6445-CD2A-24A5-B19E0482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83" name="Graphic 82" descr="Woman">
              <a:extLst>
                <a:ext uri="{FF2B5EF4-FFF2-40B4-BE49-F238E27FC236}">
                  <a16:creationId xmlns:a16="http://schemas.microsoft.com/office/drawing/2014/main" id="{E32A4D2C-D859-6221-7C53-3024C965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84" name="Graphic 83" descr="Man">
              <a:extLst>
                <a:ext uri="{FF2B5EF4-FFF2-40B4-BE49-F238E27FC236}">
                  <a16:creationId xmlns:a16="http://schemas.microsoft.com/office/drawing/2014/main" id="{5300D76E-5684-A9A8-60F3-5B51D220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85" name="Graphic 84" descr="Woman">
              <a:extLst>
                <a:ext uri="{FF2B5EF4-FFF2-40B4-BE49-F238E27FC236}">
                  <a16:creationId xmlns:a16="http://schemas.microsoft.com/office/drawing/2014/main" id="{E9B4B3A0-58D6-43F4-82B5-FEB1C4A4F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5BB185E-5507-596D-48EE-47075327E98A}"/>
              </a:ext>
            </a:extLst>
          </p:cNvPr>
          <p:cNvGrpSpPr/>
          <p:nvPr/>
        </p:nvGrpSpPr>
        <p:grpSpPr>
          <a:xfrm>
            <a:off x="321748" y="3864213"/>
            <a:ext cx="4014402" cy="2266601"/>
            <a:chOff x="5344321" y="981525"/>
            <a:chExt cx="4014402" cy="2266601"/>
          </a:xfrm>
        </p:grpSpPr>
        <p:pic>
          <p:nvPicPr>
            <p:cNvPr id="87" name="Graphic 86" descr="Man">
              <a:extLst>
                <a:ext uri="{FF2B5EF4-FFF2-40B4-BE49-F238E27FC236}">
                  <a16:creationId xmlns:a16="http://schemas.microsoft.com/office/drawing/2014/main" id="{216217BC-F92C-1D90-2523-75CFB524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88" name="Graphic 87" descr="Woman">
              <a:extLst>
                <a:ext uri="{FF2B5EF4-FFF2-40B4-BE49-F238E27FC236}">
                  <a16:creationId xmlns:a16="http://schemas.microsoft.com/office/drawing/2014/main" id="{870C856C-487D-AB4B-416B-F7C9CA17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89" name="Graphic 88" descr="Man">
              <a:extLst>
                <a:ext uri="{FF2B5EF4-FFF2-40B4-BE49-F238E27FC236}">
                  <a16:creationId xmlns:a16="http://schemas.microsoft.com/office/drawing/2014/main" id="{B9206289-36A5-F61D-941E-8CD4D932D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90" name="Graphic 89" descr="Man">
              <a:extLst>
                <a:ext uri="{FF2B5EF4-FFF2-40B4-BE49-F238E27FC236}">
                  <a16:creationId xmlns:a16="http://schemas.microsoft.com/office/drawing/2014/main" id="{14820A0D-24D9-EFEC-C527-2DA720787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91" name="Graphic 90" descr="Man">
              <a:extLst>
                <a:ext uri="{FF2B5EF4-FFF2-40B4-BE49-F238E27FC236}">
                  <a16:creationId xmlns:a16="http://schemas.microsoft.com/office/drawing/2014/main" id="{6ED50D1D-B961-5338-1034-F3152EC5C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92" name="Graphic 91" descr="Man">
              <a:extLst>
                <a:ext uri="{FF2B5EF4-FFF2-40B4-BE49-F238E27FC236}">
                  <a16:creationId xmlns:a16="http://schemas.microsoft.com/office/drawing/2014/main" id="{0DF12766-ED94-5501-953C-67A0ECBF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93" name="Graphic 92" descr="Woman">
              <a:extLst>
                <a:ext uri="{FF2B5EF4-FFF2-40B4-BE49-F238E27FC236}">
                  <a16:creationId xmlns:a16="http://schemas.microsoft.com/office/drawing/2014/main" id="{E597814B-7AD5-D1DE-EA51-B28C4DAC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94" name="Graphic 93" descr="Woman">
              <a:extLst>
                <a:ext uri="{FF2B5EF4-FFF2-40B4-BE49-F238E27FC236}">
                  <a16:creationId xmlns:a16="http://schemas.microsoft.com/office/drawing/2014/main" id="{C913C4A3-A4BB-BEFC-C28F-DC11B19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95" name="Graphic 94" descr="Woman">
              <a:extLst>
                <a:ext uri="{FF2B5EF4-FFF2-40B4-BE49-F238E27FC236}">
                  <a16:creationId xmlns:a16="http://schemas.microsoft.com/office/drawing/2014/main" id="{8F2CA026-D898-10A7-1A4E-C275B4EEA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96" name="Graphic 95" descr="Woman">
              <a:extLst>
                <a:ext uri="{FF2B5EF4-FFF2-40B4-BE49-F238E27FC236}">
                  <a16:creationId xmlns:a16="http://schemas.microsoft.com/office/drawing/2014/main" id="{CC8D8653-9E05-C5C8-B358-0902F8FF7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97" name="Graphic 96" descr="Woman">
              <a:extLst>
                <a:ext uri="{FF2B5EF4-FFF2-40B4-BE49-F238E27FC236}">
                  <a16:creationId xmlns:a16="http://schemas.microsoft.com/office/drawing/2014/main" id="{85407835-0FE1-4191-D259-0AC14137E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98" name="Graphic 97" descr="Woman">
              <a:extLst>
                <a:ext uri="{FF2B5EF4-FFF2-40B4-BE49-F238E27FC236}">
                  <a16:creationId xmlns:a16="http://schemas.microsoft.com/office/drawing/2014/main" id="{A7A78ABF-4729-0C59-B3EC-F6494FAC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99" name="Graphic 98" descr="Man">
              <a:extLst>
                <a:ext uri="{FF2B5EF4-FFF2-40B4-BE49-F238E27FC236}">
                  <a16:creationId xmlns:a16="http://schemas.microsoft.com/office/drawing/2014/main" id="{FE2B9C06-7759-6F53-E892-EA272A16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00" name="Graphic 99" descr="Man">
              <a:extLst>
                <a:ext uri="{FF2B5EF4-FFF2-40B4-BE49-F238E27FC236}">
                  <a16:creationId xmlns:a16="http://schemas.microsoft.com/office/drawing/2014/main" id="{64F50B1C-1220-66F1-FB1A-D2D086E2F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01" name="Graphic 100" descr="Man">
              <a:extLst>
                <a:ext uri="{FF2B5EF4-FFF2-40B4-BE49-F238E27FC236}">
                  <a16:creationId xmlns:a16="http://schemas.microsoft.com/office/drawing/2014/main" id="{833FF701-5484-7BE0-DA94-9E58FBE23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02" name="Graphic 101" descr="Woman">
              <a:extLst>
                <a:ext uri="{FF2B5EF4-FFF2-40B4-BE49-F238E27FC236}">
                  <a16:creationId xmlns:a16="http://schemas.microsoft.com/office/drawing/2014/main" id="{73BAB1C4-3BF7-6404-4909-58EF59484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03" name="Graphic 102" descr="Woman">
              <a:extLst>
                <a:ext uri="{FF2B5EF4-FFF2-40B4-BE49-F238E27FC236}">
                  <a16:creationId xmlns:a16="http://schemas.microsoft.com/office/drawing/2014/main" id="{B869E2B7-84E9-E549-E480-C34124DF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04" name="Graphic 103" descr="Woman">
              <a:extLst>
                <a:ext uri="{FF2B5EF4-FFF2-40B4-BE49-F238E27FC236}">
                  <a16:creationId xmlns:a16="http://schemas.microsoft.com/office/drawing/2014/main" id="{0D46550B-2552-1FE1-F4E5-98E6C0438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05" name="Graphic 104" descr="Man">
              <a:extLst>
                <a:ext uri="{FF2B5EF4-FFF2-40B4-BE49-F238E27FC236}">
                  <a16:creationId xmlns:a16="http://schemas.microsoft.com/office/drawing/2014/main" id="{3DDE3130-E81C-D57B-C10B-462508D26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06" name="Graphic 105" descr="Woman">
              <a:extLst>
                <a:ext uri="{FF2B5EF4-FFF2-40B4-BE49-F238E27FC236}">
                  <a16:creationId xmlns:a16="http://schemas.microsoft.com/office/drawing/2014/main" id="{66F644ED-F052-D993-44E2-D4898DC8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F46A31B-438A-CD01-7F76-97F437EAC96B}"/>
              </a:ext>
            </a:extLst>
          </p:cNvPr>
          <p:cNvGrpSpPr/>
          <p:nvPr/>
        </p:nvGrpSpPr>
        <p:grpSpPr>
          <a:xfrm>
            <a:off x="3914247" y="3858998"/>
            <a:ext cx="4014402" cy="2266601"/>
            <a:chOff x="5344321" y="981525"/>
            <a:chExt cx="4014402" cy="2266601"/>
          </a:xfrm>
        </p:grpSpPr>
        <p:pic>
          <p:nvPicPr>
            <p:cNvPr id="108" name="Graphic 107" descr="Man">
              <a:extLst>
                <a:ext uri="{FF2B5EF4-FFF2-40B4-BE49-F238E27FC236}">
                  <a16:creationId xmlns:a16="http://schemas.microsoft.com/office/drawing/2014/main" id="{6E980E69-8EDD-5D6A-9848-6A8737D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09" name="Graphic 108" descr="Woman">
              <a:extLst>
                <a:ext uri="{FF2B5EF4-FFF2-40B4-BE49-F238E27FC236}">
                  <a16:creationId xmlns:a16="http://schemas.microsoft.com/office/drawing/2014/main" id="{2BB5F8F2-59E9-AB0F-84B4-B51F2678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10" name="Graphic 109" descr="Man">
              <a:extLst>
                <a:ext uri="{FF2B5EF4-FFF2-40B4-BE49-F238E27FC236}">
                  <a16:creationId xmlns:a16="http://schemas.microsoft.com/office/drawing/2014/main" id="{48590340-F5C6-B895-87AE-21808AD3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11" name="Graphic 110" descr="Man">
              <a:extLst>
                <a:ext uri="{FF2B5EF4-FFF2-40B4-BE49-F238E27FC236}">
                  <a16:creationId xmlns:a16="http://schemas.microsoft.com/office/drawing/2014/main" id="{BD1C3AA5-5C2F-FE6D-A38C-743E4BFE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12" name="Graphic 111" descr="Man">
              <a:extLst>
                <a:ext uri="{FF2B5EF4-FFF2-40B4-BE49-F238E27FC236}">
                  <a16:creationId xmlns:a16="http://schemas.microsoft.com/office/drawing/2014/main" id="{5A2B6281-A2D0-C846-D140-55B900A2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13" name="Graphic 112" descr="Man">
              <a:extLst>
                <a:ext uri="{FF2B5EF4-FFF2-40B4-BE49-F238E27FC236}">
                  <a16:creationId xmlns:a16="http://schemas.microsoft.com/office/drawing/2014/main" id="{B1F48D86-D819-134A-5B9B-993783B6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14" name="Graphic 113" descr="Woman">
              <a:extLst>
                <a:ext uri="{FF2B5EF4-FFF2-40B4-BE49-F238E27FC236}">
                  <a16:creationId xmlns:a16="http://schemas.microsoft.com/office/drawing/2014/main" id="{92191B8F-E919-A7F6-FCAC-69AB1264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15" name="Graphic 114" descr="Woman">
              <a:extLst>
                <a:ext uri="{FF2B5EF4-FFF2-40B4-BE49-F238E27FC236}">
                  <a16:creationId xmlns:a16="http://schemas.microsoft.com/office/drawing/2014/main" id="{71F5ADFF-0823-DABB-EE5C-736B1A479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16" name="Graphic 115" descr="Woman">
              <a:extLst>
                <a:ext uri="{FF2B5EF4-FFF2-40B4-BE49-F238E27FC236}">
                  <a16:creationId xmlns:a16="http://schemas.microsoft.com/office/drawing/2014/main" id="{CC2134B7-8FA8-DC8C-EF2C-2E127D71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17" name="Graphic 116" descr="Woman">
              <a:extLst>
                <a:ext uri="{FF2B5EF4-FFF2-40B4-BE49-F238E27FC236}">
                  <a16:creationId xmlns:a16="http://schemas.microsoft.com/office/drawing/2014/main" id="{838FF83A-87AF-3AB5-9AAD-B2FC478AD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18" name="Graphic 117" descr="Woman">
              <a:extLst>
                <a:ext uri="{FF2B5EF4-FFF2-40B4-BE49-F238E27FC236}">
                  <a16:creationId xmlns:a16="http://schemas.microsoft.com/office/drawing/2014/main" id="{A7EEB1C1-B382-1E22-3562-654C2FC9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19" name="Graphic 118" descr="Woman">
              <a:extLst>
                <a:ext uri="{FF2B5EF4-FFF2-40B4-BE49-F238E27FC236}">
                  <a16:creationId xmlns:a16="http://schemas.microsoft.com/office/drawing/2014/main" id="{13D6B659-1685-9D2E-54E0-4BA94C690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20" name="Graphic 119" descr="Man">
              <a:extLst>
                <a:ext uri="{FF2B5EF4-FFF2-40B4-BE49-F238E27FC236}">
                  <a16:creationId xmlns:a16="http://schemas.microsoft.com/office/drawing/2014/main" id="{18AAC65A-97D2-8289-A4E3-81CDDD9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21" name="Graphic 120" descr="Man">
              <a:extLst>
                <a:ext uri="{FF2B5EF4-FFF2-40B4-BE49-F238E27FC236}">
                  <a16:creationId xmlns:a16="http://schemas.microsoft.com/office/drawing/2014/main" id="{2E2A78F6-C0C1-1D74-8DDF-35A7085D6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22" name="Graphic 121" descr="Man">
              <a:extLst>
                <a:ext uri="{FF2B5EF4-FFF2-40B4-BE49-F238E27FC236}">
                  <a16:creationId xmlns:a16="http://schemas.microsoft.com/office/drawing/2014/main" id="{3A578C87-F1FF-1A16-B8E1-AC35AE4B5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23" name="Graphic 122" descr="Woman">
              <a:extLst>
                <a:ext uri="{FF2B5EF4-FFF2-40B4-BE49-F238E27FC236}">
                  <a16:creationId xmlns:a16="http://schemas.microsoft.com/office/drawing/2014/main" id="{F2546428-FE19-956F-EF22-8689625A9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24" name="Graphic 123" descr="Woman">
              <a:extLst>
                <a:ext uri="{FF2B5EF4-FFF2-40B4-BE49-F238E27FC236}">
                  <a16:creationId xmlns:a16="http://schemas.microsoft.com/office/drawing/2014/main" id="{E107D128-D150-2243-E9F0-21C8E81E5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25" name="Graphic 124" descr="Woman">
              <a:extLst>
                <a:ext uri="{FF2B5EF4-FFF2-40B4-BE49-F238E27FC236}">
                  <a16:creationId xmlns:a16="http://schemas.microsoft.com/office/drawing/2014/main" id="{6C57B7DD-60C7-9C2F-14E0-627F29BA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26" name="Graphic 125" descr="Man">
              <a:extLst>
                <a:ext uri="{FF2B5EF4-FFF2-40B4-BE49-F238E27FC236}">
                  <a16:creationId xmlns:a16="http://schemas.microsoft.com/office/drawing/2014/main" id="{D823063A-758A-7D69-5450-84DBFD1A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27" name="Graphic 126" descr="Woman">
              <a:extLst>
                <a:ext uri="{FF2B5EF4-FFF2-40B4-BE49-F238E27FC236}">
                  <a16:creationId xmlns:a16="http://schemas.microsoft.com/office/drawing/2014/main" id="{705D0A32-55ED-4B81-2681-9C9B3D14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CB6CB7-F04F-5919-9D07-426E8C90C9E7}"/>
              </a:ext>
            </a:extLst>
          </p:cNvPr>
          <p:cNvGrpSpPr/>
          <p:nvPr/>
        </p:nvGrpSpPr>
        <p:grpSpPr>
          <a:xfrm>
            <a:off x="7331213" y="111864"/>
            <a:ext cx="4014402" cy="2266601"/>
            <a:chOff x="5344321" y="981525"/>
            <a:chExt cx="4014402" cy="2266601"/>
          </a:xfrm>
        </p:grpSpPr>
        <p:pic>
          <p:nvPicPr>
            <p:cNvPr id="129" name="Graphic 128" descr="Man">
              <a:extLst>
                <a:ext uri="{FF2B5EF4-FFF2-40B4-BE49-F238E27FC236}">
                  <a16:creationId xmlns:a16="http://schemas.microsoft.com/office/drawing/2014/main" id="{688DDE9B-02D3-345B-E3C0-96329A0F4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30" name="Graphic 129" descr="Woman">
              <a:extLst>
                <a:ext uri="{FF2B5EF4-FFF2-40B4-BE49-F238E27FC236}">
                  <a16:creationId xmlns:a16="http://schemas.microsoft.com/office/drawing/2014/main" id="{363EFFAC-3830-488E-2FB2-111419F46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31" name="Graphic 130" descr="Man">
              <a:extLst>
                <a:ext uri="{FF2B5EF4-FFF2-40B4-BE49-F238E27FC236}">
                  <a16:creationId xmlns:a16="http://schemas.microsoft.com/office/drawing/2014/main" id="{A4B72DC9-35F2-63DB-C720-80FA64B94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32" name="Graphic 131" descr="Man">
              <a:extLst>
                <a:ext uri="{FF2B5EF4-FFF2-40B4-BE49-F238E27FC236}">
                  <a16:creationId xmlns:a16="http://schemas.microsoft.com/office/drawing/2014/main" id="{E81EF123-CF66-5316-D36C-C4ED70A1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33" name="Graphic 132" descr="Man">
              <a:extLst>
                <a:ext uri="{FF2B5EF4-FFF2-40B4-BE49-F238E27FC236}">
                  <a16:creationId xmlns:a16="http://schemas.microsoft.com/office/drawing/2014/main" id="{4FC04988-2727-1373-DD38-CC15402BD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34" name="Graphic 133" descr="Man">
              <a:extLst>
                <a:ext uri="{FF2B5EF4-FFF2-40B4-BE49-F238E27FC236}">
                  <a16:creationId xmlns:a16="http://schemas.microsoft.com/office/drawing/2014/main" id="{6CECA2C2-C9B4-4019-F544-4C0C3E8EA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35" name="Graphic 134" descr="Woman">
              <a:extLst>
                <a:ext uri="{FF2B5EF4-FFF2-40B4-BE49-F238E27FC236}">
                  <a16:creationId xmlns:a16="http://schemas.microsoft.com/office/drawing/2014/main" id="{EF50724E-8617-CA50-5DEE-7F8508FE9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36" name="Graphic 135" descr="Woman">
              <a:extLst>
                <a:ext uri="{FF2B5EF4-FFF2-40B4-BE49-F238E27FC236}">
                  <a16:creationId xmlns:a16="http://schemas.microsoft.com/office/drawing/2014/main" id="{A0917DB0-6654-F42E-ECE1-F4AAEF11D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37" name="Graphic 136" descr="Woman">
              <a:extLst>
                <a:ext uri="{FF2B5EF4-FFF2-40B4-BE49-F238E27FC236}">
                  <a16:creationId xmlns:a16="http://schemas.microsoft.com/office/drawing/2014/main" id="{F264AE5E-6E7B-E93E-C845-27279E662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38" name="Graphic 137" descr="Woman">
              <a:extLst>
                <a:ext uri="{FF2B5EF4-FFF2-40B4-BE49-F238E27FC236}">
                  <a16:creationId xmlns:a16="http://schemas.microsoft.com/office/drawing/2014/main" id="{3A424CA3-D2CD-7408-4BD6-068AA16E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39" name="Graphic 138" descr="Woman">
              <a:extLst>
                <a:ext uri="{FF2B5EF4-FFF2-40B4-BE49-F238E27FC236}">
                  <a16:creationId xmlns:a16="http://schemas.microsoft.com/office/drawing/2014/main" id="{79E3FE57-4042-4BAF-5296-C5F19F5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40" name="Graphic 139" descr="Woman">
              <a:extLst>
                <a:ext uri="{FF2B5EF4-FFF2-40B4-BE49-F238E27FC236}">
                  <a16:creationId xmlns:a16="http://schemas.microsoft.com/office/drawing/2014/main" id="{FFEB63D3-C59A-0515-73DB-F8D565A3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41" name="Graphic 140" descr="Man">
              <a:extLst>
                <a:ext uri="{FF2B5EF4-FFF2-40B4-BE49-F238E27FC236}">
                  <a16:creationId xmlns:a16="http://schemas.microsoft.com/office/drawing/2014/main" id="{E1090311-E078-8359-1ABE-CAC5C48FD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42" name="Graphic 141" descr="Man">
              <a:extLst>
                <a:ext uri="{FF2B5EF4-FFF2-40B4-BE49-F238E27FC236}">
                  <a16:creationId xmlns:a16="http://schemas.microsoft.com/office/drawing/2014/main" id="{437C9629-69F5-0C08-9C46-2A629D7CC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43" name="Graphic 142" descr="Man">
              <a:extLst>
                <a:ext uri="{FF2B5EF4-FFF2-40B4-BE49-F238E27FC236}">
                  <a16:creationId xmlns:a16="http://schemas.microsoft.com/office/drawing/2014/main" id="{34F25E5A-493E-7C93-8EF0-9935E010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44" name="Graphic 143" descr="Woman">
              <a:extLst>
                <a:ext uri="{FF2B5EF4-FFF2-40B4-BE49-F238E27FC236}">
                  <a16:creationId xmlns:a16="http://schemas.microsoft.com/office/drawing/2014/main" id="{870A2160-4D6B-481A-EB96-F7B48D209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45" name="Graphic 144" descr="Woman">
              <a:extLst>
                <a:ext uri="{FF2B5EF4-FFF2-40B4-BE49-F238E27FC236}">
                  <a16:creationId xmlns:a16="http://schemas.microsoft.com/office/drawing/2014/main" id="{A5FBB7E2-A2D9-A287-F31D-11FEA3141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46" name="Graphic 145" descr="Woman">
              <a:extLst>
                <a:ext uri="{FF2B5EF4-FFF2-40B4-BE49-F238E27FC236}">
                  <a16:creationId xmlns:a16="http://schemas.microsoft.com/office/drawing/2014/main" id="{3362CCC8-5346-FDFC-8D0F-B84D081C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47" name="Graphic 146" descr="Man">
              <a:extLst>
                <a:ext uri="{FF2B5EF4-FFF2-40B4-BE49-F238E27FC236}">
                  <a16:creationId xmlns:a16="http://schemas.microsoft.com/office/drawing/2014/main" id="{16A4976F-A8F0-FE25-83C4-706D4F314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48" name="Graphic 147" descr="Woman">
              <a:extLst>
                <a:ext uri="{FF2B5EF4-FFF2-40B4-BE49-F238E27FC236}">
                  <a16:creationId xmlns:a16="http://schemas.microsoft.com/office/drawing/2014/main" id="{E7B6C148-1556-C3BA-2FC4-6ED2A9C6B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A6580A1-D99C-99E9-53FA-492F8DACD24A}"/>
              </a:ext>
            </a:extLst>
          </p:cNvPr>
          <p:cNvGrpSpPr/>
          <p:nvPr/>
        </p:nvGrpSpPr>
        <p:grpSpPr>
          <a:xfrm>
            <a:off x="7375378" y="1977441"/>
            <a:ext cx="4014402" cy="2266601"/>
            <a:chOff x="5344321" y="981525"/>
            <a:chExt cx="4014402" cy="2266601"/>
          </a:xfrm>
        </p:grpSpPr>
        <p:pic>
          <p:nvPicPr>
            <p:cNvPr id="150" name="Graphic 149" descr="Man">
              <a:extLst>
                <a:ext uri="{FF2B5EF4-FFF2-40B4-BE49-F238E27FC236}">
                  <a16:creationId xmlns:a16="http://schemas.microsoft.com/office/drawing/2014/main" id="{7AB09332-64BA-0095-AB47-6EFE1A86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51" name="Graphic 150" descr="Woman">
              <a:extLst>
                <a:ext uri="{FF2B5EF4-FFF2-40B4-BE49-F238E27FC236}">
                  <a16:creationId xmlns:a16="http://schemas.microsoft.com/office/drawing/2014/main" id="{AE5C2B98-4438-5932-1607-84D4104D2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52" name="Graphic 151" descr="Man">
              <a:extLst>
                <a:ext uri="{FF2B5EF4-FFF2-40B4-BE49-F238E27FC236}">
                  <a16:creationId xmlns:a16="http://schemas.microsoft.com/office/drawing/2014/main" id="{94B44BEE-83C6-812F-15F7-9AE043ECA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53" name="Graphic 152" descr="Man">
              <a:extLst>
                <a:ext uri="{FF2B5EF4-FFF2-40B4-BE49-F238E27FC236}">
                  <a16:creationId xmlns:a16="http://schemas.microsoft.com/office/drawing/2014/main" id="{5D617104-EE48-FBBC-2015-B93E5F54D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54" name="Graphic 153" descr="Man">
              <a:extLst>
                <a:ext uri="{FF2B5EF4-FFF2-40B4-BE49-F238E27FC236}">
                  <a16:creationId xmlns:a16="http://schemas.microsoft.com/office/drawing/2014/main" id="{A1AC5F88-C5F7-22D7-28C7-C14BC534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55" name="Graphic 154" descr="Man">
              <a:extLst>
                <a:ext uri="{FF2B5EF4-FFF2-40B4-BE49-F238E27FC236}">
                  <a16:creationId xmlns:a16="http://schemas.microsoft.com/office/drawing/2014/main" id="{4F0CAFA3-9058-AEA5-FF64-6C76B5F7B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56" name="Graphic 155" descr="Woman">
              <a:extLst>
                <a:ext uri="{FF2B5EF4-FFF2-40B4-BE49-F238E27FC236}">
                  <a16:creationId xmlns:a16="http://schemas.microsoft.com/office/drawing/2014/main" id="{C9AE2A43-2A7F-7D6A-96E6-10FFA1A87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57" name="Graphic 156" descr="Woman">
              <a:extLst>
                <a:ext uri="{FF2B5EF4-FFF2-40B4-BE49-F238E27FC236}">
                  <a16:creationId xmlns:a16="http://schemas.microsoft.com/office/drawing/2014/main" id="{FAE4C4B1-6F44-7F13-3202-7825A1104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58" name="Graphic 157" descr="Woman">
              <a:extLst>
                <a:ext uri="{FF2B5EF4-FFF2-40B4-BE49-F238E27FC236}">
                  <a16:creationId xmlns:a16="http://schemas.microsoft.com/office/drawing/2014/main" id="{847655F1-3810-1677-CABA-49F886F6E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59" name="Graphic 158" descr="Woman">
              <a:extLst>
                <a:ext uri="{FF2B5EF4-FFF2-40B4-BE49-F238E27FC236}">
                  <a16:creationId xmlns:a16="http://schemas.microsoft.com/office/drawing/2014/main" id="{D9B8A04E-5D0A-A917-3399-4CD2C45F3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60" name="Graphic 159" descr="Woman">
              <a:extLst>
                <a:ext uri="{FF2B5EF4-FFF2-40B4-BE49-F238E27FC236}">
                  <a16:creationId xmlns:a16="http://schemas.microsoft.com/office/drawing/2014/main" id="{4438AD73-D3B8-EA6B-EB94-910C52D2B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61" name="Graphic 160" descr="Woman">
              <a:extLst>
                <a:ext uri="{FF2B5EF4-FFF2-40B4-BE49-F238E27FC236}">
                  <a16:creationId xmlns:a16="http://schemas.microsoft.com/office/drawing/2014/main" id="{A373F6E0-DB5D-504D-AD9A-A61C3BA77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62" name="Graphic 161" descr="Man">
              <a:extLst>
                <a:ext uri="{FF2B5EF4-FFF2-40B4-BE49-F238E27FC236}">
                  <a16:creationId xmlns:a16="http://schemas.microsoft.com/office/drawing/2014/main" id="{A470BF55-9BB9-E6D3-D19A-807C12C0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63" name="Graphic 162" descr="Man">
              <a:extLst>
                <a:ext uri="{FF2B5EF4-FFF2-40B4-BE49-F238E27FC236}">
                  <a16:creationId xmlns:a16="http://schemas.microsoft.com/office/drawing/2014/main" id="{B0877E09-DEB8-2418-2B92-D891CDAF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64" name="Graphic 163" descr="Man">
              <a:extLst>
                <a:ext uri="{FF2B5EF4-FFF2-40B4-BE49-F238E27FC236}">
                  <a16:creationId xmlns:a16="http://schemas.microsoft.com/office/drawing/2014/main" id="{C70461FE-63B3-642F-8B88-C6EB098A0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65" name="Graphic 164" descr="Woman">
              <a:extLst>
                <a:ext uri="{FF2B5EF4-FFF2-40B4-BE49-F238E27FC236}">
                  <a16:creationId xmlns:a16="http://schemas.microsoft.com/office/drawing/2014/main" id="{7AE99683-6D49-07AF-D449-E728ABDE6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66" name="Graphic 165" descr="Woman">
              <a:extLst>
                <a:ext uri="{FF2B5EF4-FFF2-40B4-BE49-F238E27FC236}">
                  <a16:creationId xmlns:a16="http://schemas.microsoft.com/office/drawing/2014/main" id="{69E0AE76-4948-D904-58A0-03129C3C2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67" name="Graphic 166" descr="Woman">
              <a:extLst>
                <a:ext uri="{FF2B5EF4-FFF2-40B4-BE49-F238E27FC236}">
                  <a16:creationId xmlns:a16="http://schemas.microsoft.com/office/drawing/2014/main" id="{DD19DF08-AB96-0A7D-D6BC-C92844BAB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68" name="Graphic 167" descr="Man">
              <a:extLst>
                <a:ext uri="{FF2B5EF4-FFF2-40B4-BE49-F238E27FC236}">
                  <a16:creationId xmlns:a16="http://schemas.microsoft.com/office/drawing/2014/main" id="{8DE7D161-9066-667F-135D-B262DB29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69" name="Graphic 168" descr="Woman">
              <a:extLst>
                <a:ext uri="{FF2B5EF4-FFF2-40B4-BE49-F238E27FC236}">
                  <a16:creationId xmlns:a16="http://schemas.microsoft.com/office/drawing/2014/main" id="{25CED554-AA22-11A4-4CA2-BE18DE35B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1F0479-958B-6687-2861-FF5E23FCA3DB}"/>
              </a:ext>
            </a:extLst>
          </p:cNvPr>
          <p:cNvGrpSpPr/>
          <p:nvPr/>
        </p:nvGrpSpPr>
        <p:grpSpPr>
          <a:xfrm>
            <a:off x="7396154" y="3985302"/>
            <a:ext cx="4014402" cy="2266601"/>
            <a:chOff x="5344321" y="981525"/>
            <a:chExt cx="4014402" cy="2266601"/>
          </a:xfrm>
        </p:grpSpPr>
        <p:pic>
          <p:nvPicPr>
            <p:cNvPr id="171" name="Graphic 170" descr="Man">
              <a:extLst>
                <a:ext uri="{FF2B5EF4-FFF2-40B4-BE49-F238E27FC236}">
                  <a16:creationId xmlns:a16="http://schemas.microsoft.com/office/drawing/2014/main" id="{FD0D36BE-5110-CCE8-976B-2CA0041A3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72" name="Graphic 171" descr="Woman">
              <a:extLst>
                <a:ext uri="{FF2B5EF4-FFF2-40B4-BE49-F238E27FC236}">
                  <a16:creationId xmlns:a16="http://schemas.microsoft.com/office/drawing/2014/main" id="{9C1BDA29-74D6-BE21-7EC4-6FCBB6D48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73" name="Graphic 172" descr="Man">
              <a:extLst>
                <a:ext uri="{FF2B5EF4-FFF2-40B4-BE49-F238E27FC236}">
                  <a16:creationId xmlns:a16="http://schemas.microsoft.com/office/drawing/2014/main" id="{4ACE0D11-1CBB-CFF2-6AD3-6A76B4ED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74" name="Graphic 173" descr="Man">
              <a:extLst>
                <a:ext uri="{FF2B5EF4-FFF2-40B4-BE49-F238E27FC236}">
                  <a16:creationId xmlns:a16="http://schemas.microsoft.com/office/drawing/2014/main" id="{DCD8F452-B836-105E-42F9-0B9687DA4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75" name="Graphic 174" descr="Man">
              <a:extLst>
                <a:ext uri="{FF2B5EF4-FFF2-40B4-BE49-F238E27FC236}">
                  <a16:creationId xmlns:a16="http://schemas.microsoft.com/office/drawing/2014/main" id="{0AE02CEC-1064-3606-3A93-8A887E76C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76" name="Graphic 175" descr="Man">
              <a:extLst>
                <a:ext uri="{FF2B5EF4-FFF2-40B4-BE49-F238E27FC236}">
                  <a16:creationId xmlns:a16="http://schemas.microsoft.com/office/drawing/2014/main" id="{9A44B3BA-F5CB-DAC2-AF4C-816CF674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77" name="Graphic 176" descr="Woman">
              <a:extLst>
                <a:ext uri="{FF2B5EF4-FFF2-40B4-BE49-F238E27FC236}">
                  <a16:creationId xmlns:a16="http://schemas.microsoft.com/office/drawing/2014/main" id="{F4B6C55D-986B-B679-DC11-9EA3E084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78" name="Graphic 177" descr="Woman">
              <a:extLst>
                <a:ext uri="{FF2B5EF4-FFF2-40B4-BE49-F238E27FC236}">
                  <a16:creationId xmlns:a16="http://schemas.microsoft.com/office/drawing/2014/main" id="{431544F8-F0E2-7DFB-6D54-6D43E5B88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79" name="Graphic 178" descr="Woman">
              <a:extLst>
                <a:ext uri="{FF2B5EF4-FFF2-40B4-BE49-F238E27FC236}">
                  <a16:creationId xmlns:a16="http://schemas.microsoft.com/office/drawing/2014/main" id="{78827ADC-072A-3BF6-874A-32DDF215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80" name="Graphic 179" descr="Woman">
              <a:extLst>
                <a:ext uri="{FF2B5EF4-FFF2-40B4-BE49-F238E27FC236}">
                  <a16:creationId xmlns:a16="http://schemas.microsoft.com/office/drawing/2014/main" id="{22F658A7-E38E-3B78-31B8-0DD5C3341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81" name="Graphic 180" descr="Woman">
              <a:extLst>
                <a:ext uri="{FF2B5EF4-FFF2-40B4-BE49-F238E27FC236}">
                  <a16:creationId xmlns:a16="http://schemas.microsoft.com/office/drawing/2014/main" id="{F27261F6-058C-BE69-51FB-33C482F3E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82" name="Graphic 181" descr="Woman">
              <a:extLst>
                <a:ext uri="{FF2B5EF4-FFF2-40B4-BE49-F238E27FC236}">
                  <a16:creationId xmlns:a16="http://schemas.microsoft.com/office/drawing/2014/main" id="{89B7F2BC-FDAC-F8DF-8B87-3ED359B9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83" name="Graphic 182" descr="Man">
              <a:extLst>
                <a:ext uri="{FF2B5EF4-FFF2-40B4-BE49-F238E27FC236}">
                  <a16:creationId xmlns:a16="http://schemas.microsoft.com/office/drawing/2014/main" id="{3EC5265B-3625-AAAF-3027-D128DB42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84" name="Graphic 183" descr="Man">
              <a:extLst>
                <a:ext uri="{FF2B5EF4-FFF2-40B4-BE49-F238E27FC236}">
                  <a16:creationId xmlns:a16="http://schemas.microsoft.com/office/drawing/2014/main" id="{27A3E002-1AEE-D747-D004-F04AD5313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85" name="Graphic 184" descr="Man">
              <a:extLst>
                <a:ext uri="{FF2B5EF4-FFF2-40B4-BE49-F238E27FC236}">
                  <a16:creationId xmlns:a16="http://schemas.microsoft.com/office/drawing/2014/main" id="{9E8EE6E9-4461-2B0C-4863-722146578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86" name="Graphic 185" descr="Woman">
              <a:extLst>
                <a:ext uri="{FF2B5EF4-FFF2-40B4-BE49-F238E27FC236}">
                  <a16:creationId xmlns:a16="http://schemas.microsoft.com/office/drawing/2014/main" id="{351E0C82-2012-1697-7E5D-750FD68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87" name="Graphic 186" descr="Woman">
              <a:extLst>
                <a:ext uri="{FF2B5EF4-FFF2-40B4-BE49-F238E27FC236}">
                  <a16:creationId xmlns:a16="http://schemas.microsoft.com/office/drawing/2014/main" id="{1E2A4E27-6D16-F3B5-9FD0-9F45FBFE8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88" name="Graphic 187" descr="Woman">
              <a:extLst>
                <a:ext uri="{FF2B5EF4-FFF2-40B4-BE49-F238E27FC236}">
                  <a16:creationId xmlns:a16="http://schemas.microsoft.com/office/drawing/2014/main" id="{9BAB5640-9EA1-6A53-1B98-8437E3B7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89" name="Graphic 188" descr="Man">
              <a:extLst>
                <a:ext uri="{FF2B5EF4-FFF2-40B4-BE49-F238E27FC236}">
                  <a16:creationId xmlns:a16="http://schemas.microsoft.com/office/drawing/2014/main" id="{E15FDC75-D21D-31E7-1602-D9FC57DDA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90" name="Graphic 189" descr="Woman">
              <a:extLst>
                <a:ext uri="{FF2B5EF4-FFF2-40B4-BE49-F238E27FC236}">
                  <a16:creationId xmlns:a16="http://schemas.microsoft.com/office/drawing/2014/main" id="{53FD1E57-585D-32A8-4E81-51ABB0A0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pic>
        <p:nvPicPr>
          <p:cNvPr id="191" name="Graphic 190" descr="Man">
            <a:extLst>
              <a:ext uri="{FF2B5EF4-FFF2-40B4-BE49-F238E27FC236}">
                <a16:creationId xmlns:a16="http://schemas.microsoft.com/office/drawing/2014/main" id="{B8CF55E1-B6C8-4632-6495-59F5CB609E8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95046" y="2506435"/>
            <a:ext cx="794493" cy="794493"/>
          </a:xfrm>
          <a:prstGeom prst="rect">
            <a:avLst/>
          </a:prstGeom>
        </p:spPr>
      </p:pic>
      <p:pic>
        <p:nvPicPr>
          <p:cNvPr id="192" name="Graphic 191" descr="Man">
            <a:extLst>
              <a:ext uri="{FF2B5EF4-FFF2-40B4-BE49-F238E27FC236}">
                <a16:creationId xmlns:a16="http://schemas.microsoft.com/office/drawing/2014/main" id="{B988746C-650C-2376-1F4A-D6F10FC7FAB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72205" y="4252729"/>
            <a:ext cx="794493" cy="794493"/>
          </a:xfrm>
          <a:prstGeom prst="rect">
            <a:avLst/>
          </a:prstGeom>
        </p:spPr>
      </p:pic>
      <p:pic>
        <p:nvPicPr>
          <p:cNvPr id="193" name="Graphic 192" descr="Man">
            <a:extLst>
              <a:ext uri="{FF2B5EF4-FFF2-40B4-BE49-F238E27FC236}">
                <a16:creationId xmlns:a16="http://schemas.microsoft.com/office/drawing/2014/main" id="{2AD150E9-F4FE-60E8-0429-60464D1D82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54805" y="2609869"/>
            <a:ext cx="794493" cy="794493"/>
          </a:xfrm>
          <a:prstGeom prst="rect">
            <a:avLst/>
          </a:prstGeom>
        </p:spPr>
      </p:pic>
      <p:pic>
        <p:nvPicPr>
          <p:cNvPr id="194" name="Graphic 193" descr="Man">
            <a:extLst>
              <a:ext uri="{FF2B5EF4-FFF2-40B4-BE49-F238E27FC236}">
                <a16:creationId xmlns:a16="http://schemas.microsoft.com/office/drawing/2014/main" id="{FB921D8A-4339-45B0-70E1-5D837F0BE3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71367" y="694311"/>
            <a:ext cx="794493" cy="794493"/>
          </a:xfrm>
          <a:prstGeom prst="rect">
            <a:avLst/>
          </a:prstGeom>
        </p:spPr>
      </p:pic>
      <p:pic>
        <p:nvPicPr>
          <p:cNvPr id="195" name="Graphic 194" descr="Man">
            <a:extLst>
              <a:ext uri="{FF2B5EF4-FFF2-40B4-BE49-F238E27FC236}">
                <a16:creationId xmlns:a16="http://schemas.microsoft.com/office/drawing/2014/main" id="{55CB3026-EA53-B5D6-9A17-4ECFC35BF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5643" y="3549658"/>
            <a:ext cx="794493" cy="794493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5C25A6A-FF1C-44C0-C652-819ECDEA4D61}"/>
              </a:ext>
            </a:extLst>
          </p:cNvPr>
          <p:cNvGrpSpPr/>
          <p:nvPr/>
        </p:nvGrpSpPr>
        <p:grpSpPr>
          <a:xfrm>
            <a:off x="10613053" y="121335"/>
            <a:ext cx="1415458" cy="5774584"/>
            <a:chOff x="10613053" y="121335"/>
            <a:chExt cx="1415458" cy="5774584"/>
          </a:xfrm>
        </p:grpSpPr>
        <p:pic>
          <p:nvPicPr>
            <p:cNvPr id="197" name="Graphic 196" descr="Woman">
              <a:extLst>
                <a:ext uri="{FF2B5EF4-FFF2-40B4-BE49-F238E27FC236}">
                  <a16:creationId xmlns:a16="http://schemas.microsoft.com/office/drawing/2014/main" id="{A90EA2F9-0E83-941F-5514-66FA213DD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973040" y="5101426"/>
              <a:ext cx="794493" cy="794493"/>
            </a:xfrm>
            <a:prstGeom prst="rect">
              <a:avLst/>
            </a:prstGeom>
          </p:spPr>
        </p:pic>
        <p:pic>
          <p:nvPicPr>
            <p:cNvPr id="198" name="Graphic 197" descr="Woman">
              <a:extLst>
                <a:ext uri="{FF2B5EF4-FFF2-40B4-BE49-F238E27FC236}">
                  <a16:creationId xmlns:a16="http://schemas.microsoft.com/office/drawing/2014/main" id="{BCA0DE40-D169-7DF2-E311-3BB0C6C6C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17944" y="4336797"/>
              <a:ext cx="794493" cy="794493"/>
            </a:xfrm>
            <a:prstGeom prst="rect">
              <a:avLst/>
            </a:prstGeom>
          </p:spPr>
        </p:pic>
        <p:pic>
          <p:nvPicPr>
            <p:cNvPr id="199" name="Graphic 198" descr="Man">
              <a:extLst>
                <a:ext uri="{FF2B5EF4-FFF2-40B4-BE49-F238E27FC236}">
                  <a16:creationId xmlns:a16="http://schemas.microsoft.com/office/drawing/2014/main" id="{15BF5E7D-276F-A70A-D304-1F61E9C58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97562" y="4336798"/>
              <a:ext cx="794493" cy="794493"/>
            </a:xfrm>
            <a:prstGeom prst="rect">
              <a:avLst/>
            </a:prstGeom>
          </p:spPr>
        </p:pic>
        <p:pic>
          <p:nvPicPr>
            <p:cNvPr id="200" name="Graphic 199" descr="Woman">
              <a:extLst>
                <a:ext uri="{FF2B5EF4-FFF2-40B4-BE49-F238E27FC236}">
                  <a16:creationId xmlns:a16="http://schemas.microsoft.com/office/drawing/2014/main" id="{2C9CAC81-FA6A-A319-0D58-85208A1A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017555" y="1713942"/>
              <a:ext cx="794493" cy="794493"/>
            </a:xfrm>
            <a:prstGeom prst="rect">
              <a:avLst/>
            </a:prstGeom>
          </p:spPr>
        </p:pic>
        <p:pic>
          <p:nvPicPr>
            <p:cNvPr id="201" name="Graphic 200" descr="Woman">
              <a:extLst>
                <a:ext uri="{FF2B5EF4-FFF2-40B4-BE49-F238E27FC236}">
                  <a16:creationId xmlns:a16="http://schemas.microsoft.com/office/drawing/2014/main" id="{B9F96B4B-840D-66A0-94D5-A7F327E3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72775" y="2654934"/>
              <a:ext cx="794493" cy="794493"/>
            </a:xfrm>
            <a:prstGeom prst="rect">
              <a:avLst/>
            </a:prstGeom>
          </p:spPr>
        </p:pic>
        <p:pic>
          <p:nvPicPr>
            <p:cNvPr id="202" name="Graphic 201" descr="Man">
              <a:extLst>
                <a:ext uri="{FF2B5EF4-FFF2-40B4-BE49-F238E27FC236}">
                  <a16:creationId xmlns:a16="http://schemas.microsoft.com/office/drawing/2014/main" id="{A2B72716-DEB7-0434-6D5C-7AFB68F3F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033581" y="858860"/>
              <a:ext cx="794493" cy="794493"/>
            </a:xfrm>
            <a:prstGeom prst="rect">
              <a:avLst/>
            </a:prstGeom>
          </p:spPr>
        </p:pic>
        <p:pic>
          <p:nvPicPr>
            <p:cNvPr id="203" name="Graphic 202" descr="Woman">
              <a:extLst>
                <a:ext uri="{FF2B5EF4-FFF2-40B4-BE49-F238E27FC236}">
                  <a16:creationId xmlns:a16="http://schemas.microsoft.com/office/drawing/2014/main" id="{739C84D8-6130-EDF6-D167-A4F5183B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996484" y="3442073"/>
              <a:ext cx="794493" cy="794493"/>
            </a:xfrm>
            <a:prstGeom prst="rect">
              <a:avLst/>
            </a:prstGeom>
          </p:spPr>
        </p:pic>
        <p:pic>
          <p:nvPicPr>
            <p:cNvPr id="204" name="Graphic 203" descr="Woman">
              <a:extLst>
                <a:ext uri="{FF2B5EF4-FFF2-40B4-BE49-F238E27FC236}">
                  <a16:creationId xmlns:a16="http://schemas.microsoft.com/office/drawing/2014/main" id="{FA00C3C4-F721-D9A9-4BE8-7E6063D4A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782535" y="121335"/>
              <a:ext cx="794493" cy="794493"/>
            </a:xfrm>
            <a:prstGeom prst="rect">
              <a:avLst/>
            </a:prstGeom>
          </p:spPr>
        </p:pic>
        <p:pic>
          <p:nvPicPr>
            <p:cNvPr id="205" name="Graphic 204" descr="Man">
              <a:extLst>
                <a:ext uri="{FF2B5EF4-FFF2-40B4-BE49-F238E27FC236}">
                  <a16:creationId xmlns:a16="http://schemas.microsoft.com/office/drawing/2014/main" id="{73728E14-B3E6-DA59-5362-DA021C9C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234018" y="146759"/>
              <a:ext cx="794493" cy="794493"/>
            </a:xfrm>
            <a:prstGeom prst="rect">
              <a:avLst/>
            </a:prstGeom>
          </p:spPr>
        </p:pic>
        <p:pic>
          <p:nvPicPr>
            <p:cNvPr id="206" name="Graphic 205" descr="Man">
              <a:extLst>
                <a:ext uri="{FF2B5EF4-FFF2-40B4-BE49-F238E27FC236}">
                  <a16:creationId xmlns:a16="http://schemas.microsoft.com/office/drawing/2014/main" id="{04CB9669-7570-261E-78D0-7B1F80EE3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613053" y="699986"/>
              <a:ext cx="794493" cy="794493"/>
            </a:xfrm>
            <a:prstGeom prst="rect">
              <a:avLst/>
            </a:prstGeom>
          </p:spPr>
        </p:pic>
        <p:pic>
          <p:nvPicPr>
            <p:cNvPr id="207" name="Graphic 206" descr="Woman">
              <a:extLst>
                <a:ext uri="{FF2B5EF4-FFF2-40B4-BE49-F238E27FC236}">
                  <a16:creationId xmlns:a16="http://schemas.microsoft.com/office/drawing/2014/main" id="{3D66446E-FB73-E32F-ABE3-BAD7B9CEB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748969" y="2325787"/>
              <a:ext cx="794493" cy="794493"/>
            </a:xfrm>
            <a:prstGeom prst="rect">
              <a:avLst/>
            </a:prstGeom>
          </p:spPr>
        </p:pic>
      </p:grpSp>
      <p:pic>
        <p:nvPicPr>
          <p:cNvPr id="208" name="Graphic 207" descr="Man">
            <a:extLst>
              <a:ext uri="{FF2B5EF4-FFF2-40B4-BE49-F238E27FC236}">
                <a16:creationId xmlns:a16="http://schemas.microsoft.com/office/drawing/2014/main" id="{C9C02CB0-F1AC-160A-995F-6E7E34A1152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42692" y="4507297"/>
            <a:ext cx="794493" cy="794493"/>
          </a:xfrm>
          <a:prstGeom prst="rect">
            <a:avLst/>
          </a:prstGeom>
        </p:spPr>
      </p:pic>
      <p:pic>
        <p:nvPicPr>
          <p:cNvPr id="209" name="Graphic 208" descr="Man">
            <a:extLst>
              <a:ext uri="{FF2B5EF4-FFF2-40B4-BE49-F238E27FC236}">
                <a16:creationId xmlns:a16="http://schemas.microsoft.com/office/drawing/2014/main" id="{47D5F5C0-9C9E-718E-9849-B6E06BBB28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414801" y="4871375"/>
            <a:ext cx="794493" cy="794493"/>
          </a:xfrm>
          <a:prstGeom prst="rect">
            <a:avLst/>
          </a:prstGeom>
        </p:spPr>
      </p:pic>
      <p:pic>
        <p:nvPicPr>
          <p:cNvPr id="210" name="Graphic 209" descr="Man">
            <a:extLst>
              <a:ext uri="{FF2B5EF4-FFF2-40B4-BE49-F238E27FC236}">
                <a16:creationId xmlns:a16="http://schemas.microsoft.com/office/drawing/2014/main" id="{DA77700E-310E-1492-873B-B97549FB3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14800" y="1995276"/>
            <a:ext cx="794493" cy="794493"/>
          </a:xfrm>
          <a:prstGeom prst="rect">
            <a:avLst/>
          </a:prstGeom>
        </p:spPr>
      </p:pic>
      <p:sp>
        <p:nvSpPr>
          <p:cNvPr id="211" name="Rectangle: Rounded Corners 210">
            <a:hlinkClick r:id="rId38" action="ppaction://hlinksldjump"/>
            <a:extLst>
              <a:ext uri="{FF2B5EF4-FFF2-40B4-BE49-F238E27FC236}">
                <a16:creationId xmlns:a16="http://schemas.microsoft.com/office/drawing/2014/main" id="{761B585D-B4F3-4538-3119-1D26F0AE6DF6}"/>
              </a:ext>
            </a:extLst>
          </p:cNvPr>
          <p:cNvSpPr/>
          <p:nvPr/>
        </p:nvSpPr>
        <p:spPr>
          <a:xfrm>
            <a:off x="2999282" y="1735528"/>
            <a:ext cx="7170404" cy="3069133"/>
          </a:xfrm>
          <a:prstGeom prst="roundRect">
            <a:avLst/>
          </a:prstGeom>
          <a:solidFill>
            <a:srgbClr val="10AC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5241 Observations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F90E635-5501-5F88-9960-94EBFE4BFEAC}"/>
              </a:ext>
            </a:extLst>
          </p:cNvPr>
          <p:cNvSpPr txBox="1"/>
          <p:nvPr/>
        </p:nvSpPr>
        <p:spPr>
          <a:xfrm>
            <a:off x="3354311" y="3939252"/>
            <a:ext cx="2653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Male - 3999</a:t>
            </a:r>
            <a:endParaRPr lang="en-IN" sz="3000" b="1" dirty="0">
              <a:solidFill>
                <a:schemeClr val="bg1"/>
              </a:solidFill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4A3D09B-5B37-F6A1-81EC-FA424DCF0602}"/>
              </a:ext>
            </a:extLst>
          </p:cNvPr>
          <p:cNvSpPr txBox="1"/>
          <p:nvPr/>
        </p:nvSpPr>
        <p:spPr>
          <a:xfrm>
            <a:off x="7336508" y="3923968"/>
            <a:ext cx="30397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Female - 1242</a:t>
            </a:r>
            <a:endParaRPr lang="en-IN" sz="3000" b="1" dirty="0">
              <a:solidFill>
                <a:schemeClr val="bg1"/>
              </a:solidFill>
            </a:endParaRPr>
          </a:p>
        </p:txBody>
      </p:sp>
      <p:sp>
        <p:nvSpPr>
          <p:cNvPr id="216" name="Footer Placeholder 215">
            <a:extLst>
              <a:ext uri="{FF2B5EF4-FFF2-40B4-BE49-F238E27FC236}">
                <a16:creationId xmlns:a16="http://schemas.microsoft.com/office/drawing/2014/main" id="{1B4FCC50-0FA2-189C-403C-BDB8233F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217" name="Slide Number Placeholder 216">
            <a:extLst>
              <a:ext uri="{FF2B5EF4-FFF2-40B4-BE49-F238E27FC236}">
                <a16:creationId xmlns:a16="http://schemas.microsoft.com/office/drawing/2014/main" id="{19420852-55FA-C8C5-A03E-E36FB4EE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14" name="Date Placeholder 213">
            <a:extLst>
              <a:ext uri="{FF2B5EF4-FFF2-40B4-BE49-F238E27FC236}">
                <a16:creationId xmlns:a16="http://schemas.microsoft.com/office/drawing/2014/main" id="{FBF67500-FC3D-1029-C16A-D5CFA501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5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Woman">
            <a:hlinkClick r:id="rId2" action="ppaction://hlinksldjump"/>
            <a:extLst>
              <a:ext uri="{FF2B5EF4-FFF2-40B4-BE49-F238E27FC236}">
                <a16:creationId xmlns:a16="http://schemas.microsoft.com/office/drawing/2014/main" id="{EBFDEB13-07B4-A4BE-0AF5-054D704DA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4364" y="1841042"/>
            <a:ext cx="2768694" cy="2768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4B5F507-A737-5DCA-C954-84DFD50757CB}"/>
              </a:ext>
            </a:extLst>
          </p:cNvPr>
          <p:cNvSpPr/>
          <p:nvPr/>
        </p:nvSpPr>
        <p:spPr>
          <a:xfrm>
            <a:off x="2479223" y="192081"/>
            <a:ext cx="1179488" cy="1042665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BQ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36AA9A-DB85-DF16-ED4C-AA8DB74B37CF}"/>
              </a:ext>
            </a:extLst>
          </p:cNvPr>
          <p:cNvSpPr/>
          <p:nvPr/>
        </p:nvSpPr>
        <p:spPr>
          <a:xfrm>
            <a:off x="4154270" y="301304"/>
            <a:ext cx="1179489" cy="1042665"/>
          </a:xfrm>
          <a:prstGeom prst="ellipse">
            <a:avLst/>
          </a:prstGeom>
          <a:solidFill>
            <a:srgbClr val="FFC000">
              <a:alpha val="93000"/>
            </a:srgb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ESS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D41F6A-6E38-C9DA-32CC-6D078D5A8082}"/>
              </a:ext>
            </a:extLst>
          </p:cNvPr>
          <p:cNvSpPr/>
          <p:nvPr/>
        </p:nvSpPr>
        <p:spPr>
          <a:xfrm>
            <a:off x="5551024" y="1234746"/>
            <a:ext cx="1180576" cy="1042665"/>
          </a:xfrm>
          <a:prstGeom prst="ellipse">
            <a:avLst/>
          </a:prstGeom>
          <a:solidFill>
            <a:srgbClr val="FA07FA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BMI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8499B8-A9E4-8A67-3E05-156173A95A57}"/>
              </a:ext>
            </a:extLst>
          </p:cNvPr>
          <p:cNvSpPr/>
          <p:nvPr/>
        </p:nvSpPr>
        <p:spPr>
          <a:xfrm>
            <a:off x="5998598" y="2631625"/>
            <a:ext cx="1180577" cy="1042665"/>
          </a:xfrm>
          <a:prstGeom prst="ellipse">
            <a:avLst/>
          </a:prstGeom>
          <a:solidFill>
            <a:srgbClr val="3C02CE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WEIGHT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CC6BFD-168D-304D-70B8-DFC3BBAF2A40}"/>
              </a:ext>
            </a:extLst>
          </p:cNvPr>
          <p:cNvSpPr/>
          <p:nvPr/>
        </p:nvSpPr>
        <p:spPr>
          <a:xfrm>
            <a:off x="5591381" y="4114410"/>
            <a:ext cx="1180576" cy="1042665"/>
          </a:xfrm>
          <a:prstGeom prst="ellipse">
            <a:avLst/>
          </a:prstGeom>
          <a:solidFill>
            <a:srgbClr val="ADF707">
              <a:alpha val="72000"/>
            </a:srgb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HEIGHT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AFAD21-B0AD-9771-A9FC-0C98353D65A9}"/>
              </a:ext>
            </a:extLst>
          </p:cNvPr>
          <p:cNvSpPr/>
          <p:nvPr/>
        </p:nvSpPr>
        <p:spPr>
          <a:xfrm>
            <a:off x="4410804" y="5214212"/>
            <a:ext cx="1180577" cy="1042665"/>
          </a:xfrm>
          <a:prstGeom prst="ellipse">
            <a:avLst/>
          </a:prstGeom>
          <a:solidFill>
            <a:schemeClr val="accent2">
              <a:lumMod val="50000"/>
              <a:alpha val="64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HEAD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D0E66C-830C-034D-D7E7-0F0C809D45B9}"/>
              </a:ext>
            </a:extLst>
          </p:cNvPr>
          <p:cNvSpPr/>
          <p:nvPr/>
        </p:nvSpPr>
        <p:spPr>
          <a:xfrm>
            <a:off x="2655207" y="5350272"/>
            <a:ext cx="1179488" cy="104266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NECK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1B518F-3E48-F160-B421-A881010096EE}"/>
              </a:ext>
            </a:extLst>
          </p:cNvPr>
          <p:cNvSpPr/>
          <p:nvPr/>
        </p:nvSpPr>
        <p:spPr>
          <a:xfrm>
            <a:off x="937791" y="4828940"/>
            <a:ext cx="1180576" cy="1042665"/>
          </a:xfrm>
          <a:prstGeom prst="ellipse">
            <a:avLst/>
          </a:prstGeom>
          <a:solidFill>
            <a:schemeClr val="tx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WAIST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B9CB11-B685-5AF4-B392-5B0C868DDAB3}"/>
              </a:ext>
            </a:extLst>
          </p:cNvPr>
          <p:cNvSpPr/>
          <p:nvPr/>
        </p:nvSpPr>
        <p:spPr>
          <a:xfrm>
            <a:off x="107295" y="3567071"/>
            <a:ext cx="1179489" cy="1042665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BUTTOCK</a:t>
            </a:r>
            <a:endParaRPr lang="en-IN" sz="1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ED478A-0EB2-05AB-326F-9B0EC3499134}"/>
              </a:ext>
            </a:extLst>
          </p:cNvPr>
          <p:cNvSpPr/>
          <p:nvPr/>
        </p:nvSpPr>
        <p:spPr>
          <a:xfrm>
            <a:off x="107295" y="2192894"/>
            <a:ext cx="1179489" cy="1042665"/>
          </a:xfrm>
          <a:prstGeom prst="ellipse">
            <a:avLst/>
          </a:prstGeom>
          <a:solidFill>
            <a:srgbClr val="00B0F0">
              <a:alpha val="93000"/>
            </a:srgb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AGE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F6AFD3-DCA0-1F15-A00F-D4C6E73D0C6E}"/>
              </a:ext>
            </a:extLst>
          </p:cNvPr>
          <p:cNvSpPr/>
          <p:nvPr/>
        </p:nvSpPr>
        <p:spPr>
          <a:xfrm>
            <a:off x="793908" y="818717"/>
            <a:ext cx="1179489" cy="1042665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GENDER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B2848-3BC9-604C-E8BA-E3086C6AE790}"/>
              </a:ext>
            </a:extLst>
          </p:cNvPr>
          <p:cNvSpPr txBox="1"/>
          <p:nvPr/>
        </p:nvSpPr>
        <p:spPr>
          <a:xfrm>
            <a:off x="7131725" y="143955"/>
            <a:ext cx="4942077" cy="877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800" b="1" dirty="0">
                <a:solidFill>
                  <a:srgbClr val="FF0000"/>
                </a:solidFill>
                <a:latin typeface="Time new roman"/>
              </a:rPr>
              <a:t>Berlin Questionnaire(BQ) </a:t>
            </a:r>
            <a:r>
              <a:rPr lang="en-GB" sz="1800" b="1" dirty="0">
                <a:latin typeface="Time new roman"/>
              </a:rPr>
              <a:t>: </a:t>
            </a:r>
            <a:r>
              <a:rPr lang="en-GB" sz="1800" dirty="0">
                <a:latin typeface="Time new roman"/>
              </a:rPr>
              <a:t>Identifies high-risk for OSA in middle-aged and older persons.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1800" b="1" i="0" dirty="0">
                <a:solidFill>
                  <a:srgbClr val="FF0000"/>
                </a:solidFill>
                <a:latin typeface="Time new roman"/>
              </a:rPr>
              <a:t>Epworth Sleepiness Scale(ESS) </a:t>
            </a:r>
            <a:r>
              <a:rPr lang="en-IN" sz="1800" b="1" i="0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Measure a patient's sleepiness in the daytime.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Body Mass Index(BMI) 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b="0" dirty="0">
                <a:latin typeface="Time new roman"/>
              </a:rPr>
              <a:t>The BMI is defined as the </a:t>
            </a:r>
            <a:r>
              <a:rPr lang="en-US" sz="1800" dirty="0">
                <a:latin typeface="Time new roman"/>
              </a:rPr>
              <a:t>body mass</a:t>
            </a:r>
            <a:r>
              <a:rPr lang="en-US" sz="1800" b="0" dirty="0">
                <a:latin typeface="Time new roman"/>
              </a:rPr>
              <a:t> divided by the </a:t>
            </a:r>
            <a:r>
              <a:rPr lang="en-US" sz="1800" dirty="0">
                <a:latin typeface="Time new roman"/>
              </a:rPr>
              <a:t>square </a:t>
            </a:r>
            <a:r>
              <a:rPr lang="en-US" sz="1800" b="0" dirty="0">
                <a:latin typeface="Time new roman"/>
              </a:rPr>
              <a:t>of the </a:t>
            </a:r>
            <a:r>
              <a:rPr lang="en-US" sz="1800" dirty="0">
                <a:latin typeface="Time new roman"/>
              </a:rPr>
              <a:t>body height(Kg/m2)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Weight</a:t>
            </a:r>
            <a:r>
              <a:rPr lang="en-US" sz="1800" b="1" dirty="0">
                <a:latin typeface="Time new roman"/>
              </a:rPr>
              <a:t>:  </a:t>
            </a:r>
            <a:r>
              <a:rPr lang="en-US" sz="1800" dirty="0">
                <a:latin typeface="Time new roman"/>
              </a:rPr>
              <a:t>Weight of the person(Kg)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Height</a:t>
            </a:r>
            <a:r>
              <a:rPr lang="en-US" sz="1800" dirty="0">
                <a:latin typeface="Time new roman"/>
              </a:rPr>
              <a:t>: Height of the person(cm)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Head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Head weight</a:t>
            </a:r>
            <a:r>
              <a:rPr lang="en-US" dirty="0">
                <a:latin typeface="Time new roman"/>
              </a:rPr>
              <a:t>(gm)</a:t>
            </a:r>
            <a:endParaRPr lang="en-US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Neck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Neck size of the person(cm)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Waist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Waist circumference (cm)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Buttock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Buttock circumference(cm)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Age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Personage(Years)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Gender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Male or Female</a:t>
            </a:r>
            <a:endParaRPr lang="en-IN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b="1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dirty="0">
              <a:latin typeface="Time new roman"/>
            </a:endParaRPr>
          </a:p>
          <a:p>
            <a:pPr algn="just">
              <a:lnSpc>
                <a:spcPct val="150000"/>
              </a:lnSpc>
            </a:pPr>
            <a:endParaRPr lang="en-IN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dirty="0">
              <a:latin typeface="Time new roman"/>
            </a:endParaRPr>
          </a:p>
          <a:p>
            <a:pPr lvl="0" algn="just">
              <a:lnSpc>
                <a:spcPct val="150000"/>
              </a:lnSpc>
            </a:pPr>
            <a:endParaRPr lang="en-IN" sz="1800" dirty="0">
              <a:latin typeface="Time new roman"/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E570088-202E-7026-7E79-B3B44FF2C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44A8C9-7B62-9033-7AD6-44895C64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61C672B5-B7A1-C2A6-6A59-5CC67080C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138B7-38A9-1A1A-284E-704E2B065735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PREPEOCESSING</a:t>
            </a:r>
            <a:endParaRPr lang="en-IN" sz="3600" b="1" dirty="0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83D27A54-8C9E-240D-B793-3A886AAA878E}"/>
              </a:ext>
            </a:extLst>
          </p:cNvPr>
          <p:cNvSpPr/>
          <p:nvPr/>
        </p:nvSpPr>
        <p:spPr>
          <a:xfrm>
            <a:off x="2192662" y="2707300"/>
            <a:ext cx="2170144" cy="76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228600">
              <a:srgbClr val="6CDBEA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ONE-HOT ENCODING</a:t>
            </a: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93E5B5CE-BE75-F7F4-73AC-E650D4289BD5}"/>
              </a:ext>
            </a:extLst>
          </p:cNvPr>
          <p:cNvSpPr/>
          <p:nvPr/>
        </p:nvSpPr>
        <p:spPr>
          <a:xfrm>
            <a:off x="5434244" y="2698833"/>
            <a:ext cx="2170144" cy="76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glow rad="228600">
              <a:srgbClr val="FFC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AHI VALUE LABELING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37CA24DF-8BEA-55A1-CB7F-A7053B36EF93}"/>
              </a:ext>
            </a:extLst>
          </p:cNvPr>
          <p:cNvSpPr/>
          <p:nvPr/>
        </p:nvSpPr>
        <p:spPr>
          <a:xfrm>
            <a:off x="8689076" y="2707301"/>
            <a:ext cx="1524538" cy="761999"/>
          </a:xfrm>
          <a:prstGeom prst="roundRect">
            <a:avLst/>
          </a:prstGeom>
          <a:solidFill>
            <a:srgbClr val="FF00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OUTLIERS REMOVAL</a:t>
            </a:r>
          </a:p>
        </p:txBody>
      </p:sp>
      <p:sp>
        <p:nvSpPr>
          <p:cNvPr id="7" name="Up Arrow 49">
            <a:hlinkClick r:id="rId2" action="ppaction://hlinksldjump"/>
            <a:extLst>
              <a:ext uri="{FF2B5EF4-FFF2-40B4-BE49-F238E27FC236}">
                <a16:creationId xmlns:a16="http://schemas.microsoft.com/office/drawing/2014/main" id="{5030624D-A043-701E-0F0D-27A736C38F1F}"/>
              </a:ext>
            </a:extLst>
          </p:cNvPr>
          <p:cNvSpPr/>
          <p:nvPr/>
        </p:nvSpPr>
        <p:spPr>
          <a:xfrm rot="5400000">
            <a:off x="4702155" y="2557692"/>
            <a:ext cx="389332" cy="1061216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Up Arrow 49">
            <a:hlinkClick r:id="rId3" action="ppaction://hlinksldjump"/>
            <a:extLst>
              <a:ext uri="{FF2B5EF4-FFF2-40B4-BE49-F238E27FC236}">
                <a16:creationId xmlns:a16="http://schemas.microsoft.com/office/drawing/2014/main" id="{801D8066-9006-0DE6-F765-050B5EEF0B1A}"/>
              </a:ext>
            </a:extLst>
          </p:cNvPr>
          <p:cNvSpPr/>
          <p:nvPr/>
        </p:nvSpPr>
        <p:spPr>
          <a:xfrm rot="5400000">
            <a:off x="7940330" y="2549225"/>
            <a:ext cx="389332" cy="1061216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DDDCCEB-F6F3-E27A-7D0E-AAA279FE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9F584B-B9D3-7DA4-84C6-4C28162E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845129-4CD2-838F-E0AF-D6C44D165A51}"/>
              </a:ext>
            </a:extLst>
          </p:cNvPr>
          <p:cNvCxnSpPr/>
          <p:nvPr/>
        </p:nvCxnSpPr>
        <p:spPr>
          <a:xfrm>
            <a:off x="-476655" y="-31128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hlinkClick r:id="rId4" action="ppaction://hlinksldjump"/>
            <a:extLst>
              <a:ext uri="{FF2B5EF4-FFF2-40B4-BE49-F238E27FC236}">
                <a16:creationId xmlns:a16="http://schemas.microsoft.com/office/drawing/2014/main" id="{7947A882-328E-B8FE-8235-01A7466E502C}"/>
              </a:ext>
            </a:extLst>
          </p:cNvPr>
          <p:cNvCxnSpPr/>
          <p:nvPr/>
        </p:nvCxnSpPr>
        <p:spPr>
          <a:xfrm>
            <a:off x="11120518" y="5914417"/>
            <a:ext cx="659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F5933D-0669-4D57-1583-82814FBC4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75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7197B-F12E-FA92-47AD-41EA74382DAD}"/>
              </a:ext>
            </a:extLst>
          </p:cNvPr>
          <p:cNvSpPr txBox="1"/>
          <p:nvPr/>
        </p:nvSpPr>
        <p:spPr>
          <a:xfrm>
            <a:off x="0" y="0"/>
            <a:ext cx="4636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ONE HOT ENCODING</a:t>
            </a:r>
            <a:endParaRPr lang="en-IN" sz="3600" b="1" dirty="0"/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E3FDC4F7-F235-CA70-ECF8-759C5CF77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98355"/>
              </p:ext>
            </p:extLst>
          </p:nvPr>
        </p:nvGraphicFramePr>
        <p:xfrm>
          <a:off x="3386667" y="1451754"/>
          <a:ext cx="5418666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884732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87845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Hot Encoded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69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5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159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29F564F-BFB8-DA0D-19A9-D5606016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3" y="3866127"/>
            <a:ext cx="5812207" cy="1540119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3B7F649E-F6AD-563C-633F-7EB50984C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72" y="3866127"/>
            <a:ext cx="5812207" cy="1540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1911B-D6FB-2FDA-26C5-98FBF94A654C}"/>
              </a:ext>
            </a:extLst>
          </p:cNvPr>
          <p:cNvSpPr>
            <a:spLocks/>
          </p:cNvSpPr>
          <p:nvPr/>
        </p:nvSpPr>
        <p:spPr>
          <a:xfrm>
            <a:off x="502913" y="3730501"/>
            <a:ext cx="576073" cy="1675745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D6243B-A1E1-8A70-0CD0-2CC49CC8EED0}"/>
              </a:ext>
            </a:extLst>
          </p:cNvPr>
          <p:cNvSpPr>
            <a:spLocks/>
          </p:cNvSpPr>
          <p:nvPr/>
        </p:nvSpPr>
        <p:spPr>
          <a:xfrm>
            <a:off x="11578878" y="3794371"/>
            <a:ext cx="576073" cy="1548000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AFDF2-5136-F54C-588A-38F29E153DD8}"/>
              </a:ext>
            </a:extLst>
          </p:cNvPr>
          <p:cNvSpPr txBox="1"/>
          <p:nvPr/>
        </p:nvSpPr>
        <p:spPr>
          <a:xfrm>
            <a:off x="2201612" y="3425039"/>
            <a:ext cx="2614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Before One-Hot Encoding</a:t>
            </a:r>
            <a:endParaRPr lang="en-IN" dirty="0">
              <a:latin typeface="Time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F734-656C-8588-62A9-FAA081F676C7}"/>
              </a:ext>
            </a:extLst>
          </p:cNvPr>
          <p:cNvSpPr txBox="1"/>
          <p:nvPr/>
        </p:nvSpPr>
        <p:spPr>
          <a:xfrm>
            <a:off x="7980947" y="3369697"/>
            <a:ext cx="2614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After One-Hot Encoding</a:t>
            </a:r>
            <a:endParaRPr lang="en-IN" dirty="0">
              <a:latin typeface="Time new roman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C2A4A45-C6B6-077A-A799-57937B80F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09E042-C6E0-6FCA-C962-FAE43AA3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CB3CBC-547F-5F04-A4CD-8D3AEB57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7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2B4449-4F66-F216-21DF-7A7C50C43BBA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AHI LABELING</a:t>
            </a:r>
            <a:endParaRPr lang="en-IN" sz="3600" b="1" dirty="0"/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87E00F1D-8E24-A53C-D73B-C6DA0F756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423951"/>
              </p:ext>
            </p:extLst>
          </p:nvPr>
        </p:nvGraphicFramePr>
        <p:xfrm>
          <a:off x="2032000" y="1174968"/>
          <a:ext cx="8127999" cy="1879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884732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878452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0879944"/>
                    </a:ext>
                  </a:extLst>
                </a:gridCol>
              </a:tblGrid>
              <a:tr h="395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Apnea Severity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Apnea-Hypopnea Index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Labeling (Status)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69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5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5&lt;=AHI&lt;12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15&lt;=AHI&lt;30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529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Severe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6181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8D01859-64E3-1F86-1B44-DA5057D8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73" y="3939641"/>
            <a:ext cx="5437854" cy="1879230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FD509640-A5B8-6DE7-6F02-7FDAF881E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338" y="3942097"/>
            <a:ext cx="5437854" cy="1879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DC62E0-0556-7049-8187-2D8D5CA69023}"/>
              </a:ext>
            </a:extLst>
          </p:cNvPr>
          <p:cNvSpPr txBox="1"/>
          <p:nvPr/>
        </p:nvSpPr>
        <p:spPr>
          <a:xfrm>
            <a:off x="1543007" y="3570309"/>
            <a:ext cx="308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AHI Before Label Encoding</a:t>
            </a:r>
            <a:endParaRPr lang="en-IN" dirty="0">
              <a:latin typeface="Time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C9AE9-C4BB-E69E-E5E0-6E1AD744A3A7}"/>
              </a:ext>
            </a:extLst>
          </p:cNvPr>
          <p:cNvSpPr txBox="1"/>
          <p:nvPr/>
        </p:nvSpPr>
        <p:spPr>
          <a:xfrm>
            <a:off x="8598568" y="3570309"/>
            <a:ext cx="2566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AHI After Label Encoding</a:t>
            </a:r>
            <a:endParaRPr lang="en-IN" dirty="0">
              <a:latin typeface="Time new roman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25C824-F23C-8B0E-6C0E-F9CBC34CB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1FAC2D-114A-942A-55E2-6DD19F92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9C1B38-9DB0-ECB8-5CE1-8E72A1F5A94B}"/>
              </a:ext>
            </a:extLst>
          </p:cNvPr>
          <p:cNvSpPr>
            <a:spLocks/>
          </p:cNvSpPr>
          <p:nvPr/>
        </p:nvSpPr>
        <p:spPr>
          <a:xfrm>
            <a:off x="4877698" y="3948483"/>
            <a:ext cx="576073" cy="1734549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E6D8DB-753E-CC88-7D1A-5B2FBBC34C27}"/>
              </a:ext>
            </a:extLst>
          </p:cNvPr>
          <p:cNvSpPr>
            <a:spLocks/>
          </p:cNvSpPr>
          <p:nvPr/>
        </p:nvSpPr>
        <p:spPr>
          <a:xfrm>
            <a:off x="11421119" y="3875917"/>
            <a:ext cx="576073" cy="1675745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55EC58-3D09-C9D8-D262-FC183612D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B6B972-7992-6B35-7D4C-53C30464A732}"/>
              </a:ext>
            </a:extLst>
          </p:cNvPr>
          <p:cNvSpPr txBox="1"/>
          <p:nvPr/>
        </p:nvSpPr>
        <p:spPr>
          <a:xfrm>
            <a:off x="-1" y="0"/>
            <a:ext cx="5116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OUTLIERS REMOVAL</a:t>
            </a:r>
            <a:endParaRPr lang="en-IN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09256-33FA-EC69-0BE0-EDDEB6D8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6" y="944953"/>
            <a:ext cx="3546496" cy="2260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134FA-0B1F-AFD1-9FBD-13EDAA3F9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36" y="934443"/>
            <a:ext cx="3546496" cy="2275505"/>
          </a:xfrm>
          <a:prstGeom prst="rect">
            <a:avLst/>
          </a:prstGeom>
        </p:spPr>
      </p:pic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AE72437D-7242-4AF4-0017-F862981EE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016" y="944953"/>
            <a:ext cx="3546496" cy="2260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40324-2B4A-EAA9-C71B-04154C21D3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879"/>
          <a:stretch/>
        </p:blipFill>
        <p:spPr>
          <a:xfrm>
            <a:off x="295256" y="3836582"/>
            <a:ext cx="3546496" cy="2260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1CF87-600B-223B-2648-6B0C45202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136" y="3836581"/>
            <a:ext cx="3546496" cy="2260801"/>
          </a:xfrm>
          <a:prstGeom prst="rect">
            <a:avLst/>
          </a:prstGeom>
        </p:spPr>
      </p:pic>
      <p:pic>
        <p:nvPicPr>
          <p:cNvPr id="9" name="Picture 8">
            <a:hlinkClick r:id="rId4" action="ppaction://hlinksldjump"/>
            <a:extLst>
              <a:ext uri="{FF2B5EF4-FFF2-40B4-BE49-F238E27FC236}">
                <a16:creationId xmlns:a16="http://schemas.microsoft.com/office/drawing/2014/main" id="{94D2558D-D703-F0AE-80A1-B394DDEED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3017" y="3836581"/>
            <a:ext cx="3546495" cy="2275505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A8F02F3-51B2-04AE-6D3F-F0EAF041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4109EC-8AEE-E2E4-12FA-200E0E6A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7B9D5-2B97-F034-F2B4-17FBC1D5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6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D9FDA-2896-D88D-87E4-E3EFB9FF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32" y="364273"/>
            <a:ext cx="4090707" cy="2539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1424FB-FF8F-B63F-3CC1-68C9B3E3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30" y="364273"/>
            <a:ext cx="4090707" cy="25390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96FB8-2F28-DCCA-025D-0DF0BCB8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31" y="3632150"/>
            <a:ext cx="4090707" cy="2539059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49622336-E73C-0897-E1FE-4FC48C7A1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729" y="3632150"/>
            <a:ext cx="4090707" cy="253905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EF0D7-073C-5BDE-EE0B-50900043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51049-7031-23F4-6A61-7716B52F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23AA9C-F09B-5011-841F-E580D426E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75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B2CCEA-1306-351F-0791-94582287E058}"/>
              </a:ext>
            </a:extLst>
          </p:cNvPr>
          <p:cNvSpPr txBox="1"/>
          <p:nvPr/>
        </p:nvSpPr>
        <p:spPr>
          <a:xfrm>
            <a:off x="0" y="0"/>
            <a:ext cx="10651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STATISTICAL DATA BEFORE PREPROCESSING</a:t>
            </a:r>
            <a:endParaRPr lang="en-IN" sz="3600" b="1" dirty="0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286DBBFB-3545-4DE3-5FFB-95E01D6CE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680159"/>
            <a:ext cx="11649075" cy="26955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8E57-35D5-471A-FB70-28EF526B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81F4F-9E46-1832-1922-16CCC635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81B03A-D344-9BE7-7CFC-5976F6236CB1}"/>
              </a:ext>
            </a:extLst>
          </p:cNvPr>
          <p:cNvSpPr/>
          <p:nvPr/>
        </p:nvSpPr>
        <p:spPr>
          <a:xfrm>
            <a:off x="369651" y="1974716"/>
            <a:ext cx="11284085" cy="2918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3CE0A-9CE7-6790-065A-A1B283E3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AFF0E-3828-F903-1A97-1CAEB9C7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34F8A-8C3B-8C45-50BA-D7B2B3AB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5461C-C265-4C62-E14D-89F860EB2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9" r="1954"/>
          <a:stretch/>
        </p:blipFill>
        <p:spPr>
          <a:xfrm>
            <a:off x="3649311" y="1299348"/>
            <a:ext cx="7750287" cy="4259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85D45-CB66-EBCD-091A-15D296AFCF29}"/>
              </a:ext>
            </a:extLst>
          </p:cNvPr>
          <p:cNvSpPr txBox="1"/>
          <p:nvPr/>
        </p:nvSpPr>
        <p:spPr>
          <a:xfrm>
            <a:off x="593557" y="3075057"/>
            <a:ext cx="2519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3EBA073-E9BF-0A3B-46F4-C70D6A49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732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F75EF8-4FD1-D897-8538-C8956C66F4C9}"/>
              </a:ext>
            </a:extLst>
          </p:cNvPr>
          <p:cNvSpPr txBox="1"/>
          <p:nvPr/>
        </p:nvSpPr>
        <p:spPr>
          <a:xfrm>
            <a:off x="0" y="0"/>
            <a:ext cx="10218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STATISTICAL DATA AFTER PREPROCESSING</a:t>
            </a:r>
            <a:endParaRPr lang="en-IN" sz="3600" b="1" dirty="0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FCF6D80C-666C-7106-12A2-DC0BAF8C9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65" y="1717040"/>
            <a:ext cx="9948198" cy="2905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75775-BD7F-CCE6-D2E2-0261DF888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3" r="19157"/>
          <a:stretch/>
        </p:blipFill>
        <p:spPr>
          <a:xfrm>
            <a:off x="834093" y="1908699"/>
            <a:ext cx="607372" cy="271410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80AD2-0090-0358-6A44-BDB4AAAB6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E129D-12DF-CC85-9E91-3B3E1104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45BB32-3547-1A0C-07B9-C6E25BABC526}"/>
              </a:ext>
            </a:extLst>
          </p:cNvPr>
          <p:cNvSpPr/>
          <p:nvPr/>
        </p:nvSpPr>
        <p:spPr>
          <a:xfrm>
            <a:off x="802337" y="2042809"/>
            <a:ext cx="10555570" cy="317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62A265-3535-6300-E126-F540A842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6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E93A6-F32A-B710-1F3B-8FA209AD0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5C2E3-8D33-29B0-5E47-747C46F91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ED59C-15EC-68E0-BC13-A17DD870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F03A2-8BD7-35C9-9EE9-05EC71C28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371052"/>
              </p:ext>
            </p:extLst>
          </p:nvPr>
        </p:nvGraphicFramePr>
        <p:xfrm>
          <a:off x="2333625" y="923925"/>
          <a:ext cx="8210549" cy="4772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43C0EC-CF6F-D478-A658-32D464C96E41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TRAIN TEST SPLIT </a:t>
            </a:r>
            <a:endParaRPr lang="en-IN" sz="3600" b="1" dirty="0"/>
          </a:p>
        </p:txBody>
      </p:sp>
      <p:cxnSp>
        <p:nvCxnSpPr>
          <p:cNvPr id="9" name="Straight Arrow Connector 8">
            <a:hlinkClick r:id="rId3" action="ppaction://hlinksldjump"/>
            <a:extLst>
              <a:ext uri="{FF2B5EF4-FFF2-40B4-BE49-F238E27FC236}">
                <a16:creationId xmlns:a16="http://schemas.microsoft.com/office/drawing/2014/main" id="{B549FF25-6616-306B-6847-E3F1C26C0B6C}"/>
              </a:ext>
            </a:extLst>
          </p:cNvPr>
          <p:cNvCxnSpPr/>
          <p:nvPr/>
        </p:nvCxnSpPr>
        <p:spPr>
          <a:xfrm>
            <a:off x="10544174" y="5819775"/>
            <a:ext cx="657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67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708BD9-9E67-08B8-CC07-902C4299AF90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DATA SET CLASSIFICATION</a:t>
            </a:r>
            <a:endParaRPr lang="en-IN" sz="3600" b="1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6B4A7E6F-5F84-B274-CB45-CF7E88C27AB7}"/>
              </a:ext>
            </a:extLst>
          </p:cNvPr>
          <p:cNvSpPr/>
          <p:nvPr/>
        </p:nvSpPr>
        <p:spPr>
          <a:xfrm>
            <a:off x="4518734" y="1168093"/>
            <a:ext cx="3312000" cy="1313895"/>
          </a:xfrm>
          <a:prstGeom prst="hexagon">
            <a:avLst/>
          </a:prstGeom>
          <a:ln w="57150">
            <a:solidFill>
              <a:srgbClr val="FFC000"/>
            </a:solidFill>
            <a:prstDash val="lgDashDot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</a:t>
            </a:r>
            <a:endParaRPr lang="en-IN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Arrow: Down 4">
            <a:hlinkClick r:id="rId2" action="ppaction://hlinksldjump"/>
            <a:extLst>
              <a:ext uri="{FF2B5EF4-FFF2-40B4-BE49-F238E27FC236}">
                <a16:creationId xmlns:a16="http://schemas.microsoft.com/office/drawing/2014/main" id="{26395EB8-146F-BA65-A00B-62A2460000F6}"/>
              </a:ext>
            </a:extLst>
          </p:cNvPr>
          <p:cNvSpPr/>
          <p:nvPr/>
        </p:nvSpPr>
        <p:spPr>
          <a:xfrm rot="2686548">
            <a:off x="3735870" y="1706012"/>
            <a:ext cx="381739" cy="1551949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D2A33C-73CA-5C80-9542-7C46DF1BFDBD}"/>
              </a:ext>
            </a:extLst>
          </p:cNvPr>
          <p:cNvSpPr/>
          <p:nvPr/>
        </p:nvSpPr>
        <p:spPr>
          <a:xfrm>
            <a:off x="1343339" y="2858611"/>
            <a:ext cx="2583402" cy="243248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bg2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rgbClr val="14EA1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IMBALANCED DATA</a:t>
            </a:r>
            <a:endParaRPr lang="en-IN" b="1" dirty="0">
              <a:ln w="0"/>
              <a:solidFill>
                <a:srgbClr val="14EA1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0A6DF0-E850-8516-32A3-C824240B20E2}"/>
              </a:ext>
            </a:extLst>
          </p:cNvPr>
          <p:cNvSpPr/>
          <p:nvPr/>
        </p:nvSpPr>
        <p:spPr>
          <a:xfrm>
            <a:off x="8265261" y="2858611"/>
            <a:ext cx="2583402" cy="243248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bg2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rgbClr val="14EA1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BALANCED DATA</a:t>
            </a:r>
            <a:endParaRPr lang="en-IN" b="1" dirty="0">
              <a:ln w="0"/>
              <a:solidFill>
                <a:srgbClr val="14EA1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0D9A495-8448-E619-C131-19FCD9214F5D}"/>
              </a:ext>
            </a:extLst>
          </p:cNvPr>
          <p:cNvSpPr/>
          <p:nvPr/>
        </p:nvSpPr>
        <p:spPr>
          <a:xfrm rot="18875956">
            <a:off x="8331302" y="1530329"/>
            <a:ext cx="401633" cy="1608903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B200F-7C2D-7B93-A403-821FC3DE4FD5}"/>
              </a:ext>
            </a:extLst>
          </p:cNvPr>
          <p:cNvSpPr/>
          <p:nvPr/>
        </p:nvSpPr>
        <p:spPr>
          <a:xfrm>
            <a:off x="7353503" y="5548545"/>
            <a:ext cx="1734734" cy="6303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 - 1</a:t>
            </a:r>
            <a:endParaRPr lang="en-IN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10AA1-5EC4-143E-31CF-6575F92376F8}"/>
              </a:ext>
            </a:extLst>
          </p:cNvPr>
          <p:cNvSpPr/>
          <p:nvPr/>
        </p:nvSpPr>
        <p:spPr>
          <a:xfrm>
            <a:off x="10036043" y="5548545"/>
            <a:ext cx="1734735" cy="6303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 - 2</a:t>
            </a:r>
            <a:endParaRPr lang="en-IN" b="1" dirty="0"/>
          </a:p>
        </p:txBody>
      </p:sp>
      <p:sp>
        <p:nvSpPr>
          <p:cNvPr id="11" name="Arrow: Down 10">
            <a:hlinkClick r:id="rId3" action="ppaction://hlinksldjump"/>
            <a:extLst>
              <a:ext uri="{FF2B5EF4-FFF2-40B4-BE49-F238E27FC236}">
                <a16:creationId xmlns:a16="http://schemas.microsoft.com/office/drawing/2014/main" id="{5FA0A3BF-0156-41EF-AC09-6668CE103354}"/>
              </a:ext>
            </a:extLst>
          </p:cNvPr>
          <p:cNvSpPr/>
          <p:nvPr/>
        </p:nvSpPr>
        <p:spPr>
          <a:xfrm>
            <a:off x="8030000" y="4523219"/>
            <a:ext cx="381739" cy="100315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Arrow: Down 11">
            <a:hlinkClick r:id="rId4" action="ppaction://hlinksldjump"/>
            <a:extLst>
              <a:ext uri="{FF2B5EF4-FFF2-40B4-BE49-F238E27FC236}">
                <a16:creationId xmlns:a16="http://schemas.microsoft.com/office/drawing/2014/main" id="{E28053F7-5487-9D58-83E5-320A489B8072}"/>
              </a:ext>
            </a:extLst>
          </p:cNvPr>
          <p:cNvSpPr/>
          <p:nvPr/>
        </p:nvSpPr>
        <p:spPr>
          <a:xfrm>
            <a:off x="10657791" y="4523219"/>
            <a:ext cx="381739" cy="100315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1DC68A-077E-819A-968B-9AF3A55C7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1952825-FB0E-C626-285C-B9429D06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517E9-E111-C606-6123-F9990CC7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174FFD-FCC4-511D-5122-68066988B02F}"/>
              </a:ext>
            </a:extLst>
          </p:cNvPr>
          <p:cNvSpPr txBox="1"/>
          <p:nvPr/>
        </p:nvSpPr>
        <p:spPr>
          <a:xfrm>
            <a:off x="3048000" y="7939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 IMBALNACED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89AD6-81B3-3BBC-674A-76BFEE0F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9" y="1956413"/>
            <a:ext cx="4916943" cy="2945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F5F9F5-F17F-3A65-452F-65FAC142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99" y="1956414"/>
            <a:ext cx="4916943" cy="294517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16E2FA-2E37-E0F7-E0DE-EF404D12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15E5B0-109B-B8AA-6B61-A54645EE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C72F75-45B6-A1C3-1051-6DDDD3547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3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C703E4-B51C-30D6-1681-76EAB71592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932485"/>
              </p:ext>
            </p:extLst>
          </p:nvPr>
        </p:nvGraphicFramePr>
        <p:xfrm>
          <a:off x="1843589" y="1194356"/>
          <a:ext cx="8504822" cy="446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B40DDB-402A-71A6-CC33-B6AA0FD002FB}"/>
              </a:ext>
            </a:extLst>
          </p:cNvPr>
          <p:cNvSpPr txBox="1"/>
          <p:nvPr/>
        </p:nvSpPr>
        <p:spPr>
          <a:xfrm>
            <a:off x="352927" y="397531"/>
            <a:ext cx="317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FEATURE SCORE</a:t>
            </a:r>
            <a:endParaRPr lang="en-US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6599E2-329B-84CA-ECB7-A83456B2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EE8C-C224-0723-F855-3E2835E4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B5E830-CBE4-EA52-3738-BB5CDABD6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89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4A2F74-AFF1-6A75-68A4-4CC94C13996D}"/>
              </a:ext>
            </a:extLst>
          </p:cNvPr>
          <p:cNvSpPr txBox="1"/>
          <p:nvPr/>
        </p:nvSpPr>
        <p:spPr>
          <a:xfrm>
            <a:off x="160421" y="344723"/>
            <a:ext cx="2823411" cy="377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CO-RELATION MATRIX</a:t>
            </a:r>
          </a:p>
        </p:txBody>
      </p:sp>
      <p:pic>
        <p:nvPicPr>
          <p:cNvPr id="4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558CABAC-B41C-13E0-CAFB-834E24FA3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2"/>
          <a:stretch/>
        </p:blipFill>
        <p:spPr bwMode="auto">
          <a:xfrm>
            <a:off x="2983832" y="246204"/>
            <a:ext cx="5978526" cy="626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D6BB64F5-F156-EF6A-E47D-97A338EF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4" t="6734" b="8013"/>
          <a:stretch/>
        </p:blipFill>
        <p:spPr bwMode="auto">
          <a:xfrm>
            <a:off x="9552373" y="305972"/>
            <a:ext cx="569206" cy="584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CFF8C-2A1B-C760-7127-5FC3FD307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729" y="6513277"/>
            <a:ext cx="5911517" cy="365125"/>
          </a:xfrm>
        </p:spPr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0E9AD-253F-3A2C-EFCF-8B800530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65500-353C-5C24-73A3-45D73F89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34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DCCD9A-1CBE-AE53-DF84-A8A16BACAAA1}"/>
              </a:ext>
            </a:extLst>
          </p:cNvPr>
          <p:cNvSpPr txBox="1"/>
          <p:nvPr/>
        </p:nvSpPr>
        <p:spPr>
          <a:xfrm>
            <a:off x="3048000" y="489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 BALANCED DATA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1EBE0-ABF8-A9CE-AF63-A14EC2A388C5}"/>
              </a:ext>
            </a:extLst>
          </p:cNvPr>
          <p:cNvSpPr txBox="1"/>
          <p:nvPr/>
        </p:nvSpPr>
        <p:spPr>
          <a:xfrm>
            <a:off x="3048000" y="858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TYPE-I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96EB15-2DE4-27E4-7113-DC6E381E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4141" y="6356350"/>
            <a:ext cx="5911517" cy="365125"/>
          </a:xfrm>
        </p:spPr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E7937E-036F-D4D8-9B06-072C3827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5D8DCBA5-D451-70F3-4836-E061F79A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040949-1660-9617-F2AE-74EF565F72DD}"/>
              </a:ext>
            </a:extLst>
          </p:cNvPr>
          <p:cNvSpPr txBox="1"/>
          <p:nvPr/>
        </p:nvSpPr>
        <p:spPr>
          <a:xfrm>
            <a:off x="3197967" y="12099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UNDER-SAMPLING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32C994-4178-BF86-EC60-492EF501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1" y="1977607"/>
            <a:ext cx="5562600" cy="3380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EF34C-4AB2-1D5B-71DB-DB9CF8BA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51" y="1982160"/>
            <a:ext cx="5504869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99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16316-7B14-DFCD-4D60-882DD5BF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55D8A-C095-8496-1BE5-A286FD59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8CF75-1270-DEE8-9456-BF8331A3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D690A1B-96AE-36DA-26E8-AC626B1B8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975102"/>
              </p:ext>
            </p:extLst>
          </p:nvPr>
        </p:nvGraphicFramePr>
        <p:xfrm>
          <a:off x="2740141" y="1110495"/>
          <a:ext cx="7111666" cy="4352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4789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16316-7B14-DFCD-4D60-882DD5BF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55D8A-C095-8496-1BE5-A286FD59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8CF75-1270-DEE8-9456-BF8331A3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C2A8E9AE-C2D9-F91B-1103-C4C01A641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23699"/>
            <a:ext cx="5992812" cy="634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314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1E9AC6-D1E5-47A0-D523-EFA1061FB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43C94-5D89-892E-441B-C112A62D0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1F408-4A85-1F36-6B45-0366D457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816C6-1FBE-E69E-C9B3-471D8825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2" y="2007187"/>
            <a:ext cx="5222873" cy="3218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8FF86-5E10-25D3-BE49-2EFC9D2E8E04}"/>
              </a:ext>
            </a:extLst>
          </p:cNvPr>
          <p:cNvSpPr txBox="1"/>
          <p:nvPr/>
        </p:nvSpPr>
        <p:spPr>
          <a:xfrm>
            <a:off x="3048000" y="489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 BALANCED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ABCA6-34E0-4CDD-42CB-64E322388B56}"/>
              </a:ext>
            </a:extLst>
          </p:cNvPr>
          <p:cNvSpPr txBox="1"/>
          <p:nvPr/>
        </p:nvSpPr>
        <p:spPr>
          <a:xfrm>
            <a:off x="3048000" y="858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TYPE-2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3A42F-857C-2480-1EF1-20FC423323B8}"/>
              </a:ext>
            </a:extLst>
          </p:cNvPr>
          <p:cNvSpPr txBox="1"/>
          <p:nvPr/>
        </p:nvSpPr>
        <p:spPr>
          <a:xfrm>
            <a:off x="3197967" y="12099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OVER</a:t>
            </a:r>
            <a:r>
              <a:rPr lang="en-US" sz="1800" b="1" dirty="0">
                <a:solidFill>
                  <a:schemeClr val="tx1"/>
                </a:solidFill>
              </a:rPr>
              <a:t>-SAMPLING CASE-1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D9E87-BE58-A593-2729-D9D4AFE9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26" y="2007187"/>
            <a:ext cx="5052006" cy="321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E983-31EB-2410-69BE-CBC41279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8408"/>
            <a:ext cx="3404681" cy="4601183"/>
          </a:xfrm>
        </p:spPr>
        <p:txBody>
          <a:bodyPr/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F4E74-ADA4-59F9-1D73-44C11727F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592" y="835849"/>
            <a:ext cx="7665006" cy="6305590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Obstructive sleep apnea (OSA) is a major sleep-disordered breathing (SDB) syndrome that is prevalent in the middle-aged population.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OSA is defined as breathing cessations during sleep, accompanied by oxygen desaturation or arousal for 10-s or more.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Time new roman"/>
                <a:ea typeface="SimSun" panose="02010600030101010101" pitchFamily="2" charset="-122"/>
              </a:rPr>
              <a:t>Adult men are affected by OSA at a rate of 14%, whereas adult women are affected at a rate of 5%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The classification of apnea is a complex task because the collection of data is quite complex.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Machine learning model (ml) has an advantage over manual examining as it reduces a lot of time spent by the technicians and physicians to conclude whether a person has apnea or not.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Supervised classification is a opt technique because it is related to medical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 new roman"/>
            </a:endParaRPr>
          </a:p>
          <a:p>
            <a:pPr algn="just"/>
            <a:endParaRPr lang="en-IN" sz="1800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9C776-1572-0B3E-D790-3D0F0AF5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14DC2-9C09-4668-4D79-31FE2BB7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72023-7639-73A3-EF3C-E3D01327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2" y="3764055"/>
            <a:ext cx="3135096" cy="2220693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4014A4-B6A5-7271-D217-97924F934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137FBD-CBEF-B964-3247-E7A1C9CF64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9776"/>
              </p:ext>
            </p:extLst>
          </p:nvPr>
        </p:nvGraphicFramePr>
        <p:xfrm>
          <a:off x="1828800" y="1110916"/>
          <a:ext cx="8534400" cy="4636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8C48B-2350-452A-8CEE-50AB0435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34A-CB0A-5231-0531-145D83EA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2E7C5-2EB1-E9E8-8B44-D1713F1B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1FC0ED7B-D81B-07FC-C2C0-F53775ACB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2"/>
          <a:stretch/>
        </p:blipFill>
        <p:spPr bwMode="auto">
          <a:xfrm>
            <a:off x="3035793" y="78176"/>
            <a:ext cx="6120414" cy="642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DD4DD0C8-E67A-9BB2-2923-351C70477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15" t="6255" b="9256"/>
          <a:stretch/>
        </p:blipFill>
        <p:spPr bwMode="auto">
          <a:xfrm>
            <a:off x="9792069" y="374204"/>
            <a:ext cx="628095" cy="579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B2891-23E8-AD46-A64B-44B670B6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0552" y="6436924"/>
            <a:ext cx="5911517" cy="365125"/>
          </a:xfrm>
        </p:spPr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EBCD0-458D-A5F7-7BCA-813BB54A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6DDB5FE-BD19-66FB-10EA-4130269D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80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F7602F-F25C-101E-879D-5819ACB30035}"/>
              </a:ext>
            </a:extLst>
          </p:cNvPr>
          <p:cNvSpPr txBox="1"/>
          <p:nvPr/>
        </p:nvSpPr>
        <p:spPr>
          <a:xfrm>
            <a:off x="3048000" y="9860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TYPE-II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CF09F-5DB1-4794-1C4A-CFF080B78AF7}"/>
              </a:ext>
            </a:extLst>
          </p:cNvPr>
          <p:cNvSpPr txBox="1"/>
          <p:nvPr/>
        </p:nvSpPr>
        <p:spPr>
          <a:xfrm>
            <a:off x="3048000" y="553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sz="1800" b="1" dirty="0"/>
              <a:t>. BALANCED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F1D29-3926-6641-D3F6-EE570C27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2444805"/>
            <a:ext cx="5581650" cy="3371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7FA6C-733F-B819-07EF-CFFC2D05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33" y="2444805"/>
            <a:ext cx="5504869" cy="337185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3F8466-5A91-991A-88F1-361B79A7C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1E19A-A692-B29C-27E9-51165434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7957DD-8327-72CB-D176-BC4EAA835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6D3A-E2AB-667E-74CA-2DC2C1ACAA44}"/>
              </a:ext>
            </a:extLst>
          </p:cNvPr>
          <p:cNvSpPr txBox="1"/>
          <p:nvPr/>
        </p:nvSpPr>
        <p:spPr>
          <a:xfrm>
            <a:off x="3135648" y="149816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OVER</a:t>
            </a:r>
            <a:r>
              <a:rPr lang="en-US" sz="1800" b="1" dirty="0">
                <a:solidFill>
                  <a:schemeClr val="tx1"/>
                </a:solidFill>
              </a:rPr>
              <a:t>-SAMPLING CASE-2</a:t>
            </a:r>
          </a:p>
        </p:txBody>
      </p:sp>
    </p:spTree>
    <p:extLst>
      <p:ext uri="{BB962C8B-B14F-4D97-AF65-F5344CB8AC3E}">
        <p14:creationId xmlns:p14="http://schemas.microsoft.com/office/powerpoint/2010/main" val="2121557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A3B35A7-76FF-A588-FF53-051D2D06B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5911536"/>
              </p:ext>
            </p:extLst>
          </p:nvPr>
        </p:nvGraphicFramePr>
        <p:xfrm>
          <a:off x="1708484" y="766010"/>
          <a:ext cx="8775032" cy="5325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36BAC-FC84-CC57-A9EC-3B439097A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0BAD6-31D8-C3BC-BB34-D7FA0EFB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8E26D-37D2-3109-3EFC-9F356D6C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71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740EE80C-59EE-726C-35C0-C41904FBE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2"/>
          <a:stretch/>
        </p:blipFill>
        <p:spPr bwMode="auto">
          <a:xfrm>
            <a:off x="3131413" y="0"/>
            <a:ext cx="5929173" cy="64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F7313986-9449-8BAF-59BC-76C371F4A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0" t="6246" b="8608"/>
          <a:stretch/>
        </p:blipFill>
        <p:spPr bwMode="auto">
          <a:xfrm>
            <a:off x="9738360" y="267618"/>
            <a:ext cx="636973" cy="583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DA9A6-4962-1703-AA98-C5B33D8D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26843" y="6429654"/>
            <a:ext cx="5911517" cy="365125"/>
          </a:xfrm>
        </p:spPr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3D16B-9D51-61D9-BD39-C05935FF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6822C1-D507-8332-D570-4713F751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06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2CA61BB-76F1-02D8-431E-8E4CF54A84E4}"/>
              </a:ext>
            </a:extLst>
          </p:cNvPr>
          <p:cNvSpPr/>
          <p:nvPr/>
        </p:nvSpPr>
        <p:spPr>
          <a:xfrm>
            <a:off x="7697812" y="2063520"/>
            <a:ext cx="1543477" cy="1496223"/>
          </a:xfrm>
          <a:prstGeom prst="ellipse">
            <a:avLst/>
          </a:prstGeom>
          <a:solidFill>
            <a:srgbClr val="FF0000">
              <a:alpha val="95000"/>
            </a:srgbClr>
          </a:solidFill>
          <a:ln w="63500">
            <a:solidFill>
              <a:schemeClr val="tx1"/>
            </a:solidFill>
          </a:ln>
          <a:effectLst>
            <a:glow rad="673100">
              <a:schemeClr val="tx1">
                <a:alpha val="5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APNEA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rrow: Right 2">
            <a:hlinkClick r:id="rId2" action="ppaction://hlinksldjump"/>
            <a:extLst>
              <a:ext uri="{FF2B5EF4-FFF2-40B4-BE49-F238E27FC236}">
                <a16:creationId xmlns:a16="http://schemas.microsoft.com/office/drawing/2014/main" id="{7AC92A4D-3A39-8D75-8C30-64E6B9F05588}"/>
              </a:ext>
            </a:extLst>
          </p:cNvPr>
          <p:cNvSpPr/>
          <p:nvPr/>
        </p:nvSpPr>
        <p:spPr>
          <a:xfrm>
            <a:off x="2839565" y="2726408"/>
            <a:ext cx="1122897" cy="31653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14864-EFF4-9D73-0A4A-EA37055836E3}"/>
              </a:ext>
            </a:extLst>
          </p:cNvPr>
          <p:cNvSpPr/>
          <p:nvPr/>
        </p:nvSpPr>
        <p:spPr>
          <a:xfrm>
            <a:off x="6675601" y="2640907"/>
            <a:ext cx="998033" cy="34280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4C940E90-3ECD-9C3B-C2D9-FA77D9DB34B7}"/>
              </a:ext>
            </a:extLst>
          </p:cNvPr>
          <p:cNvSpPr/>
          <p:nvPr/>
        </p:nvSpPr>
        <p:spPr>
          <a:xfrm>
            <a:off x="3714876" y="1787445"/>
            <a:ext cx="3508741" cy="2241897"/>
          </a:xfrm>
          <a:prstGeom prst="irregularSeal2">
            <a:avLst/>
          </a:prstGeom>
          <a:solidFill>
            <a:srgbClr val="7030A0"/>
          </a:solidFill>
          <a:ln w="28575">
            <a:solidFill>
              <a:schemeClr val="accent1">
                <a:shade val="50000"/>
              </a:schemeClr>
            </a:solidFill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CLASSFIERCLASSIFIER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4B949F5-69BD-EF29-B228-6B0387219261}"/>
              </a:ext>
            </a:extLst>
          </p:cNvPr>
          <p:cNvSpPr/>
          <p:nvPr/>
        </p:nvSpPr>
        <p:spPr>
          <a:xfrm rot="21443070">
            <a:off x="9248939" y="2614456"/>
            <a:ext cx="998033" cy="34280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2BF91-ACCE-9BB8-DEFA-C398FD2C60FB}"/>
              </a:ext>
            </a:extLst>
          </p:cNvPr>
          <p:cNvSpPr/>
          <p:nvPr/>
        </p:nvSpPr>
        <p:spPr>
          <a:xfrm>
            <a:off x="10272090" y="2536062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CEC18-0780-C39E-3F39-42D556FD1025}"/>
              </a:ext>
            </a:extLst>
          </p:cNvPr>
          <p:cNvSpPr/>
          <p:nvPr/>
        </p:nvSpPr>
        <p:spPr>
          <a:xfrm>
            <a:off x="5230497" y="5373793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MILD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178C7-A64E-6DCB-AF0D-5796E90038EC}"/>
              </a:ext>
            </a:extLst>
          </p:cNvPr>
          <p:cNvSpPr txBox="1"/>
          <p:nvPr/>
        </p:nvSpPr>
        <p:spPr>
          <a:xfrm>
            <a:off x="8631700" y="3955038"/>
            <a:ext cx="68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C9184-F863-7954-B6A1-0CE736F43556}"/>
              </a:ext>
            </a:extLst>
          </p:cNvPr>
          <p:cNvSpPr txBox="1"/>
          <p:nvPr/>
        </p:nvSpPr>
        <p:spPr>
          <a:xfrm>
            <a:off x="9338675" y="2344564"/>
            <a:ext cx="59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</a:t>
            </a:r>
            <a:endParaRPr lang="en-IN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10C963-2143-B4F6-3895-DD7120DE8664}"/>
              </a:ext>
            </a:extLst>
          </p:cNvPr>
          <p:cNvSpPr/>
          <p:nvPr/>
        </p:nvSpPr>
        <p:spPr>
          <a:xfrm>
            <a:off x="7734354" y="5598153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MODERATE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6488C7-A820-A810-9CEE-FE103F551A5C}"/>
              </a:ext>
            </a:extLst>
          </p:cNvPr>
          <p:cNvSpPr/>
          <p:nvPr/>
        </p:nvSpPr>
        <p:spPr>
          <a:xfrm>
            <a:off x="10254632" y="5373793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SEVERE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9FA5FC-95A5-8800-3EAE-A4D236E19246}"/>
              </a:ext>
            </a:extLst>
          </p:cNvPr>
          <p:cNvGrpSpPr/>
          <p:nvPr/>
        </p:nvGrpSpPr>
        <p:grpSpPr>
          <a:xfrm>
            <a:off x="6831380" y="3607121"/>
            <a:ext cx="3460715" cy="1969618"/>
            <a:chOff x="6915634" y="3331324"/>
            <a:chExt cx="3710679" cy="2210361"/>
          </a:xfrm>
          <a:solidFill>
            <a:schemeClr val="bg1"/>
          </a:solidFill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A2D89BD-E008-7522-10C6-C2892DFF47D4}"/>
                </a:ext>
              </a:extLst>
            </p:cNvPr>
            <p:cNvSpPr/>
            <p:nvPr/>
          </p:nvSpPr>
          <p:spPr>
            <a:xfrm rot="8859792">
              <a:off x="6915634" y="4865977"/>
              <a:ext cx="1830707" cy="317611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789AAF-E374-AB74-F27C-724018C88393}"/>
                </a:ext>
              </a:extLst>
            </p:cNvPr>
            <p:cNvSpPr/>
            <p:nvPr/>
          </p:nvSpPr>
          <p:spPr>
            <a:xfrm rot="5400000">
              <a:off x="7639391" y="4265102"/>
              <a:ext cx="2210361" cy="342806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F20FEF5-253D-D338-0D3A-7E44943ED98C}"/>
                </a:ext>
              </a:extLst>
            </p:cNvPr>
            <p:cNvSpPr/>
            <p:nvPr/>
          </p:nvSpPr>
          <p:spPr>
            <a:xfrm rot="1997301">
              <a:off x="8795606" y="4877323"/>
              <a:ext cx="1830707" cy="317611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C7C1C7-4412-DBC5-4241-2B04F37EE7AD}"/>
              </a:ext>
            </a:extLst>
          </p:cNvPr>
          <p:cNvGrpSpPr/>
          <p:nvPr/>
        </p:nvGrpSpPr>
        <p:grpSpPr>
          <a:xfrm>
            <a:off x="1114592" y="1283820"/>
            <a:ext cx="905323" cy="1159535"/>
            <a:chOff x="1029901" y="4185881"/>
            <a:chExt cx="905323" cy="1159535"/>
          </a:xfrm>
        </p:grpSpPr>
        <p:pic>
          <p:nvPicPr>
            <p:cNvPr id="18" name="Graphic 17" descr="Man">
              <a:extLst>
                <a:ext uri="{FF2B5EF4-FFF2-40B4-BE49-F238E27FC236}">
                  <a16:creationId xmlns:a16="http://schemas.microsoft.com/office/drawing/2014/main" id="{0109A026-9CA2-DA18-150F-10FE95095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8D6E18E-1B20-551E-72F6-6D71A406E5F9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0FACA8-048D-DB17-2B6D-050BF9CB345E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81A736-210E-B956-7922-650CF2521879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D4B805-87EF-9865-94F5-1853ABECAD09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7FE4EFB-2098-8DB7-68B3-E870503F0557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49BF3E2-CDF1-2F4B-0579-76AC151BF4DE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B09AD8-5DDE-7A90-33A1-2D4BB572F64B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91E420-DA10-2823-3783-4DA164E4BD67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766939-3B08-B460-4CC0-0F6EE757CA67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B52920-7D47-2E60-F0B2-B956D8BE1B06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85A7678-9740-5D53-E628-DE7CCBDB6F18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DD20C3-2562-8200-6923-F71AAD02CE70}"/>
              </a:ext>
            </a:extLst>
          </p:cNvPr>
          <p:cNvGrpSpPr/>
          <p:nvPr/>
        </p:nvGrpSpPr>
        <p:grpSpPr>
          <a:xfrm>
            <a:off x="240044" y="2198641"/>
            <a:ext cx="579935" cy="560176"/>
            <a:chOff x="1029901" y="4185881"/>
            <a:chExt cx="905323" cy="1159535"/>
          </a:xfrm>
        </p:grpSpPr>
        <p:pic>
          <p:nvPicPr>
            <p:cNvPr id="31" name="Graphic 30" descr="Man">
              <a:extLst>
                <a:ext uri="{FF2B5EF4-FFF2-40B4-BE49-F238E27FC236}">
                  <a16:creationId xmlns:a16="http://schemas.microsoft.com/office/drawing/2014/main" id="{64525A4B-72D5-4D20-444C-95F5583F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01933F-3357-3330-D524-5CF4EE364384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8FD888B-B720-E3D4-E35E-E2A113D120DD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3EE39A-27AB-D9C3-E86A-BE51DC0DD0D4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38893E-BAD8-7970-2C6E-C81F9BF4BC85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007C75-227C-81F9-CD72-BA10AC962A8F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3858A17-B2B7-82C9-8495-E86A72B684DD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A715CB-B9B6-49CA-EEF5-7957784F3D3C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D749125-7215-7DD5-0513-DA1BDA6D8F50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F00232D-D1F2-77AA-DE2E-F9614C904C2D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228342-1616-F9DF-3D67-40CCC218F5A1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9CB849-7974-C222-23BB-B6FFF93B8B56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EC3C51-34A3-4D42-069E-1E250F7BF162}"/>
              </a:ext>
            </a:extLst>
          </p:cNvPr>
          <p:cNvGrpSpPr/>
          <p:nvPr/>
        </p:nvGrpSpPr>
        <p:grpSpPr>
          <a:xfrm>
            <a:off x="2365858" y="2185808"/>
            <a:ext cx="514359" cy="541085"/>
            <a:chOff x="1029901" y="4185881"/>
            <a:chExt cx="905323" cy="1159535"/>
          </a:xfrm>
        </p:grpSpPr>
        <p:pic>
          <p:nvPicPr>
            <p:cNvPr id="44" name="Graphic 43" descr="Man">
              <a:extLst>
                <a:ext uri="{FF2B5EF4-FFF2-40B4-BE49-F238E27FC236}">
                  <a16:creationId xmlns:a16="http://schemas.microsoft.com/office/drawing/2014/main" id="{208E233B-4EF2-C2B6-7AA1-72C78C3E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6411" y="4412827"/>
              <a:ext cx="794491" cy="794493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93A8AE3-A08C-837D-64E7-46EC72E91EAD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97213FF-3521-0E57-449F-0353F6536303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2BC8327-4B4A-6FE1-30E9-EDCF02501933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F19F1E7-DD4B-517A-1E5E-6739DC3AD69E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FDDB23B-ED76-93F1-DD80-866BFBD3FBCB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52107C4-5A31-22AE-081A-0CB9CB3BE227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8A7FBE4-BDAC-3EC9-9C7A-2845FDEBEB87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A7C7DA7-CA21-8E8A-ACE0-A053A950BDB7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BC176BE-E74C-65E4-FEA5-1D14C15D426B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57A5836-7AE7-0BB5-733D-057402F1767A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018B515-C936-1B4B-B99F-EB8CA272C59E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DD86CA-D77E-B00B-7D3F-473079C4C3ED}"/>
              </a:ext>
            </a:extLst>
          </p:cNvPr>
          <p:cNvGrpSpPr/>
          <p:nvPr/>
        </p:nvGrpSpPr>
        <p:grpSpPr>
          <a:xfrm>
            <a:off x="2381152" y="834528"/>
            <a:ext cx="451390" cy="521404"/>
            <a:chOff x="1029901" y="4185881"/>
            <a:chExt cx="905323" cy="1159535"/>
          </a:xfrm>
        </p:grpSpPr>
        <p:pic>
          <p:nvPicPr>
            <p:cNvPr id="57" name="Graphic 56" descr="Man">
              <a:extLst>
                <a:ext uri="{FF2B5EF4-FFF2-40B4-BE49-F238E27FC236}">
                  <a16:creationId xmlns:a16="http://schemas.microsoft.com/office/drawing/2014/main" id="{826FBD49-C649-B0BA-A31B-CD8ECBBE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7E1AB28-FDE2-572F-5C8D-89DADE0BAE3F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C3CC839-DBB9-D90F-5AB9-F4295D2514A8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B33551E-8C72-010C-6BF6-593E924AB87F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8FC22-1FBD-10A3-1635-9F0E34929F73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2F2AB66-E1E2-9139-CBD0-94E416514393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FED3C1B-D861-7799-5543-E0292953D93F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C9B970-D5F4-67A6-3BFA-E498685EACF3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5EFC880-6F39-7BC0-2B26-10C83EDA9E3A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CCBCFC-BCAA-B017-9BD5-A9C6556E3715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438DACD-E4E0-9907-8421-3525AA20EA27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405D7DE-3DC3-4C46-0E8C-7625D181265C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758FF-1185-4B8C-7639-81008108B5AE}"/>
              </a:ext>
            </a:extLst>
          </p:cNvPr>
          <p:cNvGrpSpPr/>
          <p:nvPr/>
        </p:nvGrpSpPr>
        <p:grpSpPr>
          <a:xfrm>
            <a:off x="199239" y="804382"/>
            <a:ext cx="509944" cy="580490"/>
            <a:chOff x="1029901" y="4185881"/>
            <a:chExt cx="905323" cy="1159535"/>
          </a:xfrm>
        </p:grpSpPr>
        <p:pic>
          <p:nvPicPr>
            <p:cNvPr id="70" name="Graphic 69" descr="Man">
              <a:extLst>
                <a:ext uri="{FF2B5EF4-FFF2-40B4-BE49-F238E27FC236}">
                  <a16:creationId xmlns:a16="http://schemas.microsoft.com/office/drawing/2014/main" id="{3DB7E5A8-9EB4-73C2-5A38-9ED060A8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D246AC5-D595-F955-17C0-5D7B4EA88D43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303A123-F963-129A-9E1C-6B7A427FF44F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E1F939-BBA1-A249-91B7-BAA835378E2E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FDE00AE-F7CB-49F6-094B-218C526C24C3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3A9913E-7206-33AB-F0B3-13B5E567B701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019D54E-1C6D-72EB-8F94-BAB8459E14D6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5F214E1-16FD-2837-23B0-6CF7AE976984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D579438-B15F-6A48-85FE-75A97AB60B7B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305296C-DFA8-90A6-D361-138DD98C0DCA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66FA586-2ED3-D9B9-7DF3-58FEE86993B2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4362353-B4F4-EDAE-C649-53DDD64CFEEE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3F66CE0-238A-C47C-6026-0F4441C588E2}"/>
              </a:ext>
            </a:extLst>
          </p:cNvPr>
          <p:cNvGrpSpPr/>
          <p:nvPr/>
        </p:nvGrpSpPr>
        <p:grpSpPr>
          <a:xfrm>
            <a:off x="1316729" y="407690"/>
            <a:ext cx="505193" cy="554335"/>
            <a:chOff x="1029901" y="4185881"/>
            <a:chExt cx="905323" cy="1159535"/>
          </a:xfrm>
        </p:grpSpPr>
        <p:pic>
          <p:nvPicPr>
            <p:cNvPr id="83" name="Graphic 82" descr="Man">
              <a:extLst>
                <a:ext uri="{FF2B5EF4-FFF2-40B4-BE49-F238E27FC236}">
                  <a16:creationId xmlns:a16="http://schemas.microsoft.com/office/drawing/2014/main" id="{47FC8257-8ED7-53BC-7069-FF043D461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ECE8105-F1D3-FB49-3326-0255607E0955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8ABE64-4B6D-E374-E6ED-70D168653F06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6A5B470-DAFD-1E17-6589-0BFFE4AB7AC7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67F2DF-772D-F228-E6F4-937511FEDC8E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0F38A7B-FCA1-559E-B820-06D4F9FBB013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60E1F1-2EAE-5921-E51E-DAD99693E76E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D960D00-4F37-0DA5-12F0-A45B1561A3DA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7979587-81E6-5B97-2889-2D0A6D8C4234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63EBC18-6FC3-7DB0-B8F6-AC4C4DB3035F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E807B67-4B31-E405-A05D-D717731A4C99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70E2A55-0CB7-B065-E177-4941E124A29B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E039368-CD32-9198-F97E-4EFA132A5F18}"/>
              </a:ext>
            </a:extLst>
          </p:cNvPr>
          <p:cNvGrpSpPr/>
          <p:nvPr/>
        </p:nvGrpSpPr>
        <p:grpSpPr>
          <a:xfrm>
            <a:off x="1147149" y="3069527"/>
            <a:ext cx="905323" cy="1159535"/>
            <a:chOff x="791459" y="2925544"/>
            <a:chExt cx="905323" cy="1159535"/>
          </a:xfrm>
        </p:grpSpPr>
        <p:pic>
          <p:nvPicPr>
            <p:cNvPr id="96" name="Graphic 95" descr="Woman">
              <a:extLst>
                <a:ext uri="{FF2B5EF4-FFF2-40B4-BE49-F238E27FC236}">
                  <a16:creationId xmlns:a16="http://schemas.microsoft.com/office/drawing/2014/main" id="{942DA4E7-812E-391F-206F-557F5D1E1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9101" y="3133969"/>
              <a:ext cx="794493" cy="794493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9078173-1D6D-602F-A42A-68327D8B466D}"/>
                </a:ext>
              </a:extLst>
            </p:cNvPr>
            <p:cNvGrpSpPr/>
            <p:nvPr/>
          </p:nvGrpSpPr>
          <p:grpSpPr>
            <a:xfrm>
              <a:off x="791459" y="2925544"/>
              <a:ext cx="905323" cy="1159535"/>
              <a:chOff x="1029901" y="4185881"/>
              <a:chExt cx="905323" cy="115953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A6DF990-C25F-5616-6ACC-D1C5007DFD36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5849F81-8B68-DB29-B52E-C882EAB37414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34BEB13-E8D4-DBF5-E4BE-496CF30A5DF1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45B4D43-A805-05D2-4357-E9A76E9E30F2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8B3F5AF-98A5-40A9-0980-1290380EA708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B7DE1DA-76C9-E956-0401-0C2FB189C125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F094B8AD-965F-720F-7D3B-B2F8E1836463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87A52E0-CC7A-9ABF-8B9D-38BE96EB9F9E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E8BFD56-6F4C-9192-D2FD-0E6404562020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CCB1E18-D8CE-A73D-068C-48E0EC99F0B4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3E91E16-136E-A5B8-41E3-970041C0B2FD}"/>
                  </a:ext>
                </a:extLst>
              </p:cNvPr>
              <p:cNvSpPr/>
              <p:nvPr/>
            </p:nvSpPr>
            <p:spPr>
              <a:xfrm>
                <a:off x="1437585" y="4185881"/>
                <a:ext cx="141645" cy="14257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E731C6-A45F-3860-7644-73096161950E}"/>
              </a:ext>
            </a:extLst>
          </p:cNvPr>
          <p:cNvGrpSpPr/>
          <p:nvPr/>
        </p:nvGrpSpPr>
        <p:grpSpPr>
          <a:xfrm>
            <a:off x="2372491" y="3127440"/>
            <a:ext cx="514359" cy="541085"/>
            <a:chOff x="3027645" y="3167521"/>
            <a:chExt cx="514359" cy="541085"/>
          </a:xfrm>
        </p:grpSpPr>
        <p:pic>
          <p:nvPicPr>
            <p:cNvPr id="110" name="Graphic 109" descr="Woman">
              <a:extLst>
                <a:ext uri="{FF2B5EF4-FFF2-40B4-BE49-F238E27FC236}">
                  <a16:creationId xmlns:a16="http://schemas.microsoft.com/office/drawing/2014/main" id="{C5097A63-6212-F4AD-E023-D029EBFC4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2DC28FC-F543-94A6-D515-E25BA776076D}"/>
                </a:ext>
              </a:extLst>
            </p:cNvPr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D1C5044-1134-611D-E275-F2B744F7D782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E868B47-34E2-8907-9D0C-CD5056611DCE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F82EB204-2065-4F5F-4356-4551352C7059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B47FBBC-A37F-F1D0-E0BC-B37DCE7B736B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4E6B421-A6C9-AA20-EE59-007D1AE1720B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8CF1D4D-A7A3-F815-6884-CF2B8779CC80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82D27B6-6BF5-D946-27C3-0C7052F523BA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C3F5B542-56CA-8196-A7C4-DA54EA869B9B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D6D9677-9BEE-73A5-7C3C-C011AC58B9DE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A0DB0A9-C945-98B3-9A2F-7F63C34CCE09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CF222E8-655E-64B0-B18C-C80F736CDA3B}"/>
                  </a:ext>
                </a:extLst>
              </p:cNvPr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3CED67D-1402-3964-FDF0-8652DF03469A}"/>
              </a:ext>
            </a:extLst>
          </p:cNvPr>
          <p:cNvGrpSpPr/>
          <p:nvPr/>
        </p:nvGrpSpPr>
        <p:grpSpPr>
          <a:xfrm>
            <a:off x="2359445" y="3940715"/>
            <a:ext cx="514359" cy="541085"/>
            <a:chOff x="3027645" y="3167521"/>
            <a:chExt cx="514359" cy="541085"/>
          </a:xfrm>
        </p:grpSpPr>
        <p:pic>
          <p:nvPicPr>
            <p:cNvPr id="124" name="Graphic 123" descr="Woman">
              <a:extLst>
                <a:ext uri="{FF2B5EF4-FFF2-40B4-BE49-F238E27FC236}">
                  <a16:creationId xmlns:a16="http://schemas.microsoft.com/office/drawing/2014/main" id="{71B8B90F-A734-3472-DBDD-97CB805F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39E4326-CE4F-9ED7-2088-DF1856E7A9E8}"/>
                </a:ext>
              </a:extLst>
            </p:cNvPr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114F7947-6032-28F1-3875-4677027C0768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4D4D031-B714-88E5-7740-2468378EF061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83E4144-3DFE-47CD-1F91-E09676D7C40A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03C6221-7265-FE70-E2E8-ACC2832CA670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0BFEF3E-2C5E-9E55-248D-5C33C6C1A592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262A7-1399-86E3-29B2-9BE412FED6F7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ED263CA-3B2A-3967-41FC-DCD0EF47F025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57B594D4-A680-C974-0873-8048510476D7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58987B7-3A77-8517-E7BB-DE46B4282D23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D367097-E513-1902-C112-75E53AEEC9B0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A0557B4-C1A0-3037-9CCF-A22860428688}"/>
                  </a:ext>
                </a:extLst>
              </p:cNvPr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0A7196B-3016-5F55-DE08-167DB6A7F430}"/>
              </a:ext>
            </a:extLst>
          </p:cNvPr>
          <p:cNvGrpSpPr/>
          <p:nvPr/>
        </p:nvGrpSpPr>
        <p:grpSpPr>
          <a:xfrm>
            <a:off x="174492" y="3147497"/>
            <a:ext cx="514359" cy="541085"/>
            <a:chOff x="3027645" y="3167521"/>
            <a:chExt cx="514359" cy="541085"/>
          </a:xfrm>
        </p:grpSpPr>
        <p:pic>
          <p:nvPicPr>
            <p:cNvPr id="138" name="Graphic 137" descr="Woman">
              <a:extLst>
                <a:ext uri="{FF2B5EF4-FFF2-40B4-BE49-F238E27FC236}">
                  <a16:creationId xmlns:a16="http://schemas.microsoft.com/office/drawing/2014/main" id="{AA0C8E7D-FC8D-CA5C-D9C2-005B104B2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5B5A590-4FBE-99E6-318A-D920CB4BB806}"/>
                </a:ext>
              </a:extLst>
            </p:cNvPr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C99C614-66E0-FC20-23FB-65A2324584FC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3008E25E-3270-9E43-BD4A-A7F6D7BEBAFA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4629A77-41AD-B04D-1F1B-C7C71686CD70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A19F221-7F14-4E93-1675-E28420FCE9AF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8727411-7DB0-0035-EE20-59A88E7E30C1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EE25EA-DA77-05BB-8518-AD647979F653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12DCF13-15A0-F232-575E-D5B2BEFE0C4B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BE9EC6F-1924-A132-6D6A-1A9F0970A2C3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D7CC912-D3ED-35E7-A975-23C13400566E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8CFB25B-3FC5-37EE-2655-050F557912A4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84EC6C60-9C53-975B-7A1D-DBD3B9C094FB}"/>
                  </a:ext>
                </a:extLst>
              </p:cNvPr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99566EB-2658-9C00-B22B-6D150A9B5B1C}"/>
              </a:ext>
            </a:extLst>
          </p:cNvPr>
          <p:cNvGrpSpPr/>
          <p:nvPr/>
        </p:nvGrpSpPr>
        <p:grpSpPr>
          <a:xfrm>
            <a:off x="258199" y="3934450"/>
            <a:ext cx="514359" cy="541085"/>
            <a:chOff x="3027645" y="3167521"/>
            <a:chExt cx="514359" cy="541085"/>
          </a:xfrm>
        </p:grpSpPr>
        <p:pic>
          <p:nvPicPr>
            <p:cNvPr id="152" name="Graphic 151" descr="Woman">
              <a:extLst>
                <a:ext uri="{FF2B5EF4-FFF2-40B4-BE49-F238E27FC236}">
                  <a16:creationId xmlns:a16="http://schemas.microsoft.com/office/drawing/2014/main" id="{9868BDFE-60FC-2D6B-979E-2A81DB653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A6DCEBA-48DB-CCCF-C70C-99C88CF72332}"/>
                </a:ext>
              </a:extLst>
            </p:cNvPr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24AC636-20C3-0CA0-9638-D3851901CAC3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1EF55767-FC81-B3A7-22D9-3C09F04D7A2D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347D74D8-5E2A-404D-18B3-341CD9B291F5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E6C6C59-9C88-6010-9B07-A6FCB0C60ABB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0E84D3E-3834-A0BB-7E26-9BAC7AF8920A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83B49E75-EC05-6F7C-B58E-A96B1EE02F16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34AE288-1536-8833-6E4D-95C70B793472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B1FA4B33-E5BC-C2CD-5809-E6BC5BE0599F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07310CE-B439-4465-771C-42574531488B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9787045D-1A44-0F3A-0351-1C138C18A54F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247A00E8-D1A3-4537-F1BC-E3CE5B765B7E}"/>
                  </a:ext>
                </a:extLst>
              </p:cNvPr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CE463FD-7B2A-76B5-0F87-91DC37293E63}"/>
              </a:ext>
            </a:extLst>
          </p:cNvPr>
          <p:cNvGrpSpPr/>
          <p:nvPr/>
        </p:nvGrpSpPr>
        <p:grpSpPr>
          <a:xfrm>
            <a:off x="1345130" y="4544672"/>
            <a:ext cx="514359" cy="541085"/>
            <a:chOff x="3027645" y="3167521"/>
            <a:chExt cx="514359" cy="541085"/>
          </a:xfrm>
        </p:grpSpPr>
        <p:pic>
          <p:nvPicPr>
            <p:cNvPr id="166" name="Graphic 165" descr="Woman">
              <a:extLst>
                <a:ext uri="{FF2B5EF4-FFF2-40B4-BE49-F238E27FC236}">
                  <a16:creationId xmlns:a16="http://schemas.microsoft.com/office/drawing/2014/main" id="{7A1FD25D-8E6D-4753-17BD-FCC82F5F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7DDC0D4-9AD9-DE59-9E98-A9E5B424807C}"/>
                </a:ext>
              </a:extLst>
            </p:cNvPr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82A774AF-B3E6-82A5-EA3A-2C00B79DD730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BD57CA86-1C90-60FE-A450-F86EF95D4409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B7229AD9-EBB5-7F12-B76A-7BB552C80A2E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977771C-589B-6A1D-F7C2-832455736392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F31CFA8-D370-8472-B68D-EF554758666E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7409DEB-E1BB-101A-8EC5-B6D6D5A7B652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FA936B94-6FEB-45BB-2F27-29E6496DC1E4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699E6A29-D593-CF96-77D7-CCF352ECE9D2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DE966258-EDBA-0C41-D355-DA77113723E2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42DFEA6E-4515-75B2-C413-96A9D86601D5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9208A706-653B-E9E2-A604-E716A50A22CF}"/>
                  </a:ext>
                </a:extLst>
              </p:cNvPr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pic>
        <p:nvPicPr>
          <p:cNvPr id="179" name="Graphic 178" descr="Man">
            <a:extLst>
              <a:ext uri="{FF2B5EF4-FFF2-40B4-BE49-F238E27FC236}">
                <a16:creationId xmlns:a16="http://schemas.microsoft.com/office/drawing/2014/main" id="{177A7FBB-2F6C-A265-9AEF-7BE2DB398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3064694" y="1506254"/>
            <a:ext cx="794493" cy="794493"/>
          </a:xfrm>
          <a:prstGeom prst="rect">
            <a:avLst/>
          </a:prstGeom>
        </p:spPr>
      </p:pic>
      <p:pic>
        <p:nvPicPr>
          <p:cNvPr id="180" name="Graphic 179" descr="Man">
            <a:extLst>
              <a:ext uri="{FF2B5EF4-FFF2-40B4-BE49-F238E27FC236}">
                <a16:creationId xmlns:a16="http://schemas.microsoft.com/office/drawing/2014/main" id="{CA82CD2A-6AAB-CFB4-8616-43D73A522C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3102458" y="1921842"/>
            <a:ext cx="794493" cy="794493"/>
          </a:xfrm>
          <a:prstGeom prst="rect">
            <a:avLst/>
          </a:prstGeom>
        </p:spPr>
      </p:pic>
      <p:pic>
        <p:nvPicPr>
          <p:cNvPr id="181" name="Graphic 180" descr="Man">
            <a:extLst>
              <a:ext uri="{FF2B5EF4-FFF2-40B4-BE49-F238E27FC236}">
                <a16:creationId xmlns:a16="http://schemas.microsoft.com/office/drawing/2014/main" id="{674EE3BA-1897-3E35-B008-C07730E255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2720132" y="1916050"/>
            <a:ext cx="794493" cy="794493"/>
          </a:xfrm>
          <a:prstGeom prst="rect">
            <a:avLst/>
          </a:prstGeom>
        </p:spPr>
      </p:pic>
      <p:pic>
        <p:nvPicPr>
          <p:cNvPr id="182" name="Graphic 181" descr="Man">
            <a:extLst>
              <a:ext uri="{FF2B5EF4-FFF2-40B4-BE49-F238E27FC236}">
                <a16:creationId xmlns:a16="http://schemas.microsoft.com/office/drawing/2014/main" id="{68196237-6FF1-745C-3D47-3B3B3C2CA2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2957313" y="1797369"/>
            <a:ext cx="794493" cy="794493"/>
          </a:xfrm>
          <a:prstGeom prst="rect">
            <a:avLst/>
          </a:prstGeom>
        </p:spPr>
      </p:pic>
      <p:pic>
        <p:nvPicPr>
          <p:cNvPr id="183" name="Graphic 182" descr="Man">
            <a:extLst>
              <a:ext uri="{FF2B5EF4-FFF2-40B4-BE49-F238E27FC236}">
                <a16:creationId xmlns:a16="http://schemas.microsoft.com/office/drawing/2014/main" id="{77126209-0038-F746-3C46-1A6FC23E1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2720131" y="1619947"/>
            <a:ext cx="794493" cy="794493"/>
          </a:xfrm>
          <a:prstGeom prst="rect">
            <a:avLst/>
          </a:prstGeom>
        </p:spPr>
      </p:pic>
      <p:pic>
        <p:nvPicPr>
          <p:cNvPr id="184" name="Graphic 183" descr="Woman">
            <a:extLst>
              <a:ext uri="{FF2B5EF4-FFF2-40B4-BE49-F238E27FC236}">
                <a16:creationId xmlns:a16="http://schemas.microsoft.com/office/drawing/2014/main" id="{1F165403-E59B-68A3-5CC2-041D437BC64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2968619" y="3060074"/>
            <a:ext cx="794493" cy="794493"/>
          </a:xfrm>
          <a:prstGeom prst="rect">
            <a:avLst/>
          </a:prstGeom>
        </p:spPr>
      </p:pic>
      <p:pic>
        <p:nvPicPr>
          <p:cNvPr id="185" name="Graphic 184" descr="Woman">
            <a:extLst>
              <a:ext uri="{FF2B5EF4-FFF2-40B4-BE49-F238E27FC236}">
                <a16:creationId xmlns:a16="http://schemas.microsoft.com/office/drawing/2014/main" id="{6B7D2FE2-B826-25B8-A4DB-692683E516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3121019" y="3212474"/>
            <a:ext cx="794493" cy="794493"/>
          </a:xfrm>
          <a:prstGeom prst="rect">
            <a:avLst/>
          </a:prstGeom>
        </p:spPr>
      </p:pic>
      <p:pic>
        <p:nvPicPr>
          <p:cNvPr id="186" name="Graphic 185" descr="Woman">
            <a:extLst>
              <a:ext uri="{FF2B5EF4-FFF2-40B4-BE49-F238E27FC236}">
                <a16:creationId xmlns:a16="http://schemas.microsoft.com/office/drawing/2014/main" id="{713504D2-2F8E-3387-B211-6C8E7AD768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3273809" y="3361780"/>
            <a:ext cx="794493" cy="794493"/>
          </a:xfrm>
          <a:prstGeom prst="rect">
            <a:avLst/>
          </a:prstGeom>
        </p:spPr>
      </p:pic>
      <p:pic>
        <p:nvPicPr>
          <p:cNvPr id="187" name="Graphic 186" descr="Woman">
            <a:extLst>
              <a:ext uri="{FF2B5EF4-FFF2-40B4-BE49-F238E27FC236}">
                <a16:creationId xmlns:a16="http://schemas.microsoft.com/office/drawing/2014/main" id="{A6737A05-1621-DFD0-167E-932FE1043B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2826816" y="3016654"/>
            <a:ext cx="794493" cy="794493"/>
          </a:xfrm>
          <a:prstGeom prst="rect">
            <a:avLst/>
          </a:prstGeom>
        </p:spPr>
      </p:pic>
      <p:pic>
        <p:nvPicPr>
          <p:cNvPr id="188" name="Graphic 187" descr="Woman">
            <a:extLst>
              <a:ext uri="{FF2B5EF4-FFF2-40B4-BE49-F238E27FC236}">
                <a16:creationId xmlns:a16="http://schemas.microsoft.com/office/drawing/2014/main" id="{9AD36B51-28D2-FBA2-3338-7037BE3AAF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3075591" y="3006904"/>
            <a:ext cx="794493" cy="794493"/>
          </a:xfrm>
          <a:prstGeom prst="rect">
            <a:avLst/>
          </a:prstGeom>
        </p:spPr>
      </p:pic>
      <p:pic>
        <p:nvPicPr>
          <p:cNvPr id="189" name="Graphic 188" descr="Woman">
            <a:extLst>
              <a:ext uri="{FF2B5EF4-FFF2-40B4-BE49-F238E27FC236}">
                <a16:creationId xmlns:a16="http://schemas.microsoft.com/office/drawing/2014/main" id="{E511FDC7-B8F2-9EF8-3A6D-C9330C4183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2926402" y="3123557"/>
            <a:ext cx="794493" cy="794493"/>
          </a:xfrm>
          <a:prstGeom prst="rect">
            <a:avLst/>
          </a:prstGeom>
        </p:spPr>
      </p:pic>
      <p:sp>
        <p:nvSpPr>
          <p:cNvPr id="190" name="Footer Placeholder 189">
            <a:extLst>
              <a:ext uri="{FF2B5EF4-FFF2-40B4-BE49-F238E27FC236}">
                <a16:creationId xmlns:a16="http://schemas.microsoft.com/office/drawing/2014/main" id="{AE2CBE23-71B3-6596-A1BB-5C137CA2C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91" name="Slide Number Placeholder 190">
            <a:extLst>
              <a:ext uri="{FF2B5EF4-FFF2-40B4-BE49-F238E27FC236}">
                <a16:creationId xmlns:a16="http://schemas.microsoft.com/office/drawing/2014/main" id="{7EFBBFC1-B8EC-CF2A-C469-DEF91B45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92" name="Date Placeholder 191">
            <a:extLst>
              <a:ext uri="{FF2B5EF4-FFF2-40B4-BE49-F238E27FC236}">
                <a16:creationId xmlns:a16="http://schemas.microsoft.com/office/drawing/2014/main" id="{A15A8CEF-7B6C-35AB-95A0-57D2D642C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8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024 L -4.375E-6 0.00208 C 0.02175 -0.00486 -0.01224 0.00694 0.06511 -0.01783 L 0.46485 -0.14584 C 0.56016 -0.16366 0.61055 -0.13843 0.63711 -0.12524 C 0.63125 -0.12524 0.62943 -0.06621 0.62357 -0.06621 " pathEditMode="relative" rAng="0" ptsTypes="AAAAAA">
                                      <p:cBhvr>
                                        <p:cTn id="88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49" y="-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0.00047 C 0.02018 -0.00601 0.15482 0.18889 0.20885 0.28542 C 0.26302 0.38195 0.28685 0.52732 0.32422 0.57987 C 0.34375 0.5345 0.41758 0.65579 0.4332 0.60162 " pathEditMode="relative" rAng="0" ptsTypes="AAAAA">
                                      <p:cBhvr>
                                        <p:cTn id="96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54" y="3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1.48148E-6 C 0.02135 -0.00602 0.48008 0.3412 0.59388 0.39907 C 0.70755 0.45694 0.66393 0.35787 0.68242 0.34722 " pathEditMode="relative" rAng="0" ptsTypes="AAAA">
                                      <p:cBhvr>
                                        <p:cTn id="104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5" y="2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2.08333E-7 0.00185 C 0.02214 -0.0051 -0.01224 0.00625 0.06484 -0.01783 L 0.46445 -0.14607 C 0.55456 -0.17523 0.57292 -0.18797 0.60794 -0.1926 C 0.6431 -0.19699 0.67214 -0.19398 0.67487 -0.17292 C 0.67031 -0.15556 0.70352 -0.06922 0.69792 -0.05324 " pathEditMode="relative" rAng="0" ptsTypes="AAAAAAA">
                                      <p:cBhvr>
                                        <p:cTn id="112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22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00139 C 0.02148 -0.00555 0.0332 -0.00764 0.0651 -0.01759 C 0.08372 -0.02338 0.09635 0.26713 0.12669 0.34722 C 0.15716 0.42732 0.21341 0.40417 0.23867 0.42847 " pathEditMode="relative" rAng="0" ptsTypes="AAAAA">
                                      <p:cBhvr>
                                        <p:cTn id="12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93 L -1.66667E-6 0.00092 C 0.02136 -0.00602 0.0431 0.22523 0.15117 0.19676 C 0.17709 0.23217 0.58672 -0.20834 0.58763 -0.20486 " pathEditMode="relative" rAng="0" ptsTypes="AAAA">
                                      <p:cBhvr>
                                        <p:cTn id="128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7 L -1.66667E-6 0.00092 C 0.0211 -0.00602 0.04323 0.22546 0.15104 0.19699 C 0.17709 0.23241 0.60065 0.1713 0.60156 0.17477 " pathEditMode="relative" rAng="0" ptsTypes="AAAA">
                                      <p:cBhvr>
                                        <p:cTn id="13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78" y="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7 L -1.66667E-6 0.00069 C 0.02123 -0.00648 -0.03437 0.22199 0.0737 0.19352 C 0.09961 0.22893 0.15039 0.1706 0.15143 0.17407 " pathEditMode="relative" rAng="0" ptsTypes="AAAA">
                                      <p:cBhvr>
                                        <p:cTn id="144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7 L -3.125E-6 0.00069 C 0.02123 -0.00649 0.04323 0.22523 0.15118 0.19699 C 0.17722 0.2324 0.4043 0.43958 0.40521 0.44305 " pathEditMode="relative" rAng="0" ptsTypes="AAAA">
                                      <p:cBhvr>
                                        <p:cTn id="152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60" y="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7 L 4.375E-6 0.00092 C 0.02122 -0.00649 0.04257 0.22523 0.15065 0.19676 C 0.25091 0.22476 0.52395 0.19097 0.59869 0.16851 C 0.67291 0.14583 0.58346 0.06319 0.597 0.06134 C 0.62421 0.05764 0.65859 0.18518 0.68632 0.18148 " pathEditMode="relative" rAng="0" ptsTypes="AAAAAA">
                                      <p:cBhvr>
                                        <p:cTn id="160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0.00138 C 0.02122 -0.00556 0.04283 0.22592 0.15104 0.19745 C 0.17708 0.23287 0.48711 0.42268 0.48815 0.42615 " pathEditMode="relative" rAng="0" ptsTypes="AAAA">
                                      <p:cBhvr>
                                        <p:cTn id="16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2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6AD065-0C77-5441-6E99-8A65B92063D3}"/>
              </a:ext>
            </a:extLst>
          </p:cNvPr>
          <p:cNvSpPr/>
          <p:nvPr/>
        </p:nvSpPr>
        <p:spPr>
          <a:xfrm>
            <a:off x="3165398" y="919163"/>
            <a:ext cx="2095500" cy="15716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pPr algn="ctr"/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Classifiers</a:t>
            </a:r>
          </a:p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863631-94DA-2D99-2E92-42AE63620456}"/>
              </a:ext>
            </a:extLst>
          </p:cNvPr>
          <p:cNvSpPr/>
          <p:nvPr/>
        </p:nvSpPr>
        <p:spPr>
          <a:xfrm>
            <a:off x="6968049" y="919163"/>
            <a:ext cx="2095500" cy="1571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Metrics</a:t>
            </a:r>
          </a:p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291AAD-E607-4E18-3EC7-0C25B17A777D}"/>
              </a:ext>
            </a:extLst>
          </p:cNvPr>
          <p:cNvSpPr/>
          <p:nvPr/>
        </p:nvSpPr>
        <p:spPr>
          <a:xfrm>
            <a:off x="2863850" y="3005137"/>
            <a:ext cx="3111451" cy="29034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t"/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Logistic Regression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KNN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SVC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Decision Tree</a:t>
            </a: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Random Forest</a:t>
            </a: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Extra Tress</a:t>
            </a: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Linear SVC</a:t>
            </a: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Time new roman"/>
              </a:rPr>
              <a:t>GaussainNB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5" name="Rectangle: Rounded Corners 4">
            <a:hlinkClick r:id="rId2" action="ppaction://hlinksldjump"/>
            <a:extLst>
              <a:ext uri="{FF2B5EF4-FFF2-40B4-BE49-F238E27FC236}">
                <a16:creationId xmlns:a16="http://schemas.microsoft.com/office/drawing/2014/main" id="{28542644-F4AD-CDA5-165A-1363592825C1}"/>
              </a:ext>
            </a:extLst>
          </p:cNvPr>
          <p:cNvSpPr/>
          <p:nvPr/>
        </p:nvSpPr>
        <p:spPr>
          <a:xfrm>
            <a:off x="6482273" y="3005137"/>
            <a:ext cx="3067051" cy="293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t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Accuracy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Precision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Recall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F1-Score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Time new roman"/>
              </a:rPr>
              <a:t>Roauc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Confusion Matrix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Time Taken (sec)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26E08CDC-1C7C-023C-5E47-11C16E5D4A83}"/>
              </a:ext>
            </a:extLst>
          </p:cNvPr>
          <p:cNvSpPr/>
          <p:nvPr/>
        </p:nvSpPr>
        <p:spPr>
          <a:xfrm>
            <a:off x="5600700" y="1471611"/>
            <a:ext cx="981075" cy="46672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7F2706-2600-580A-A500-20A45502B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D70908-47E5-A1DA-01ED-8D6FA0DC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4A375F3-208E-3F0D-34D3-A499C644B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6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BCB81-7B8C-F49D-4BA2-644198C0DED9}"/>
              </a:ext>
            </a:extLst>
          </p:cNvPr>
          <p:cNvSpPr txBox="1"/>
          <p:nvPr/>
        </p:nvSpPr>
        <p:spPr>
          <a:xfrm>
            <a:off x="577516" y="617439"/>
            <a:ext cx="340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Performances Metrics Formulae</a:t>
            </a:r>
            <a:endParaRPr lang="en-IN" sz="1800" b="1" dirty="0"/>
          </a:p>
        </p:txBody>
      </p:sp>
      <p:pic>
        <p:nvPicPr>
          <p:cNvPr id="4" name="Picture 2" descr="Confusion matrix. Exemplified CM with the formulas of precision (PR),... |  Download Scientific Diagram">
            <a:hlinkClick r:id="rId2" action="ppaction://hlinksldjump"/>
            <a:extLst>
              <a:ext uri="{FF2B5EF4-FFF2-40B4-BE49-F238E27FC236}">
                <a16:creationId xmlns:a16="http://schemas.microsoft.com/office/drawing/2014/main" id="{2FF0FB53-1D15-CECC-CFF8-FEA3D01B6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2045" r="37968"/>
          <a:stretch/>
        </p:blipFill>
        <p:spPr bwMode="auto">
          <a:xfrm>
            <a:off x="321816" y="1909011"/>
            <a:ext cx="4921967" cy="30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9E769C-DF9E-334D-839E-EBB8F5540CDB}"/>
                  </a:ext>
                </a:extLst>
              </p:cNvPr>
              <p:cNvSpPr txBox="1"/>
              <p:nvPr/>
            </p:nvSpPr>
            <p:spPr>
              <a:xfrm>
                <a:off x="5353118" y="1655597"/>
                <a:ext cx="6689558" cy="3546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en-US" dirty="0"/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𝐴𝑐𝑐𝑢𝑟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𝑢𝑎𝑦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𝑇𝑁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𝐹𝑃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𝐹𝑁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𝑇𝑁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 err="1">
                    <a:cs typeface="Times New Roman" panose="02020603050405020304" pitchFamily="18" charset="0"/>
                  </a:rPr>
                  <a:t>P</a:t>
                </a:r>
                <a:r>
                  <a:rPr lang="en-IN" dirty="0" err="1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rec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𝑖𝑠𝑖𝑜𝑛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𝐹𝑁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𝑆𝑐𝑜𝑟𝑒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(2+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𝑃𝑟𝑒𝑐𝑖𝑠𝑖𝑜𝑛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𝑃𝑟𝑒𝑐𝑖𝑠𝑖𝑜𝑛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∑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𝑝𝑖</m:t>
                                </m:r>
                              </m:e>
                            </m:d>
                          </m:e>
                        </m:func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∗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𝑦𝑖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+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1−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𝑦𝑖</m:t>
                            </m:r>
                          </m:e>
                        </m:d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1−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𝑝𝑖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SimHei" panose="02010609060101010101" pitchFamily="49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9E769C-DF9E-334D-839E-EBB8F5540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18" y="1655597"/>
                <a:ext cx="6689558" cy="3546805"/>
              </a:xfrm>
              <a:prstGeom prst="rect">
                <a:avLst/>
              </a:prstGeom>
              <a:blipFill>
                <a:blip r:embed="rId4"/>
                <a:stretch>
                  <a:fillRect l="-5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9A5A4B-8355-54E9-F5CC-9A54B522F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8F9497-D8D5-5E7F-E4E6-7007562D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8E777A-4845-9A7A-C162-6100C5D34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5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0F6F-4F72-6B1D-666F-E7260B2D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MODEL EVALUATION RESULTS</a:t>
            </a:r>
            <a:endParaRPr lang="en-IN" b="1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28DCF-BA80-63CD-263D-76E0F5E8B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090FF-F7D9-1BE3-9846-941553CE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842DB-A784-28A1-8D25-5D9C1AD0FC21}"/>
              </a:ext>
            </a:extLst>
          </p:cNvPr>
          <p:cNvSpPr txBox="1"/>
          <p:nvPr/>
        </p:nvSpPr>
        <p:spPr>
          <a:xfrm>
            <a:off x="4716379" y="7545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CASE – </a:t>
            </a:r>
            <a:r>
              <a:rPr lang="en-US" b="1" dirty="0"/>
              <a:t>I </a:t>
            </a:r>
            <a:r>
              <a:rPr lang="en-US" sz="1800" b="1" dirty="0"/>
              <a:t>(IMBALANCED DATASET)</a:t>
            </a:r>
            <a:endParaRPr lang="en-IN" sz="1800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BC3A736-12FE-4F2D-9E94-DF3937286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314280"/>
              </p:ext>
            </p:extLst>
          </p:nvPr>
        </p:nvGraphicFramePr>
        <p:xfrm>
          <a:off x="4138863" y="1700463"/>
          <a:ext cx="7363326" cy="4251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5628CA4-F708-B3F0-3F93-6F547CE7A028}"/>
              </a:ext>
            </a:extLst>
          </p:cNvPr>
          <p:cNvSpPr/>
          <p:nvPr/>
        </p:nvSpPr>
        <p:spPr>
          <a:xfrm>
            <a:off x="7957226" y="2276272"/>
            <a:ext cx="642025" cy="29182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3A686-0752-528A-13DD-4A828E77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86FBBF-B895-0DBE-81CE-2134DC084789}"/>
              </a:ext>
            </a:extLst>
          </p:cNvPr>
          <p:cNvSpPr txBox="1"/>
          <p:nvPr/>
        </p:nvSpPr>
        <p:spPr>
          <a:xfrm>
            <a:off x="0" y="0"/>
            <a:ext cx="362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CASE – </a:t>
            </a:r>
            <a:r>
              <a:rPr lang="en-US" b="1" dirty="0"/>
              <a:t>I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sz="1800" b="1" dirty="0"/>
              <a:t>(BALANCED DATASET)</a:t>
            </a:r>
            <a:endParaRPr lang="en-IN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D318-0DC5-22E2-CB5A-AFABEA4ED72C}"/>
              </a:ext>
            </a:extLst>
          </p:cNvPr>
          <p:cNvSpPr txBox="1"/>
          <p:nvPr/>
        </p:nvSpPr>
        <p:spPr>
          <a:xfrm>
            <a:off x="3227243" y="942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UNDER-SAMPLED 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93A576-1FD1-5DBC-286B-9CDDDAEA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E51E3D-2A07-9BE0-02A7-816D2133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D7428-AB9F-6083-1779-571A91BE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E2B0452-A85A-118D-A468-CCD96DB9F7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9306357"/>
              </p:ext>
            </p:extLst>
          </p:nvPr>
        </p:nvGraphicFramePr>
        <p:xfrm>
          <a:off x="2600326" y="1406688"/>
          <a:ext cx="7572374" cy="4403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342746E-FFDB-9F05-139D-2DB328F85E03}"/>
              </a:ext>
            </a:extLst>
          </p:cNvPr>
          <p:cNvSpPr/>
          <p:nvPr/>
        </p:nvSpPr>
        <p:spPr>
          <a:xfrm>
            <a:off x="5052101" y="2181225"/>
            <a:ext cx="1377274" cy="31415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843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27BE-9C44-CC21-7910-A0E8CBC4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SLEEP APNEA AFFECTS</a:t>
            </a:r>
            <a:endParaRPr lang="en-IN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0FA93-4F1D-785F-2FDC-47BD265E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61971-1FE6-D253-8B68-8C74BA2D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F9C6722-81B1-400F-931F-2572B2E84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3" r="-404" b="20563"/>
          <a:stretch/>
        </p:blipFill>
        <p:spPr>
          <a:xfrm>
            <a:off x="4448841" y="866996"/>
            <a:ext cx="6636253" cy="51148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5A3E05-E943-AE97-64F3-B91DF436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4AE92-C45E-5F62-0D5D-7310D750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6D915-C7BC-374B-37BD-4C7DCB960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5000A-42F7-2F32-7311-359B039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131A4D9-B8DA-7785-8E68-728767015F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37793"/>
              </p:ext>
            </p:extLst>
          </p:nvPr>
        </p:nvGraphicFramePr>
        <p:xfrm>
          <a:off x="6193576" y="1529220"/>
          <a:ext cx="5868217" cy="3389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177A92-22C3-6DB7-ACA3-24D511B193BF}"/>
              </a:ext>
            </a:extLst>
          </p:cNvPr>
          <p:cNvSpPr txBox="1"/>
          <p:nvPr/>
        </p:nvSpPr>
        <p:spPr>
          <a:xfrm>
            <a:off x="6193576" y="11257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EA6BF3B-5EA4-7719-834A-D118CC8F9C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8536220"/>
              </p:ext>
            </p:extLst>
          </p:nvPr>
        </p:nvGraphicFramePr>
        <p:xfrm>
          <a:off x="130207" y="1529220"/>
          <a:ext cx="5868217" cy="3389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4AC6A8D-A878-E0B5-342A-59F78C0EE33F}"/>
              </a:ext>
            </a:extLst>
          </p:cNvPr>
          <p:cNvSpPr txBox="1"/>
          <p:nvPr/>
        </p:nvSpPr>
        <p:spPr>
          <a:xfrm>
            <a:off x="0" y="0"/>
            <a:ext cx="362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CASE – </a:t>
            </a:r>
            <a:r>
              <a:rPr lang="en-US" b="1" dirty="0"/>
              <a:t>I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sz="1800" b="1" dirty="0"/>
              <a:t>(BALANCED DATASET)</a:t>
            </a:r>
            <a:endParaRPr lang="en-IN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32C24-4710-FB9A-9195-73B409FA2D41}"/>
              </a:ext>
            </a:extLst>
          </p:cNvPr>
          <p:cNvSpPr txBox="1"/>
          <p:nvPr/>
        </p:nvSpPr>
        <p:spPr>
          <a:xfrm>
            <a:off x="3005665" y="6552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UNDER-SAMPLED 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47A8D-46CD-4394-09D0-B5564AF0D1F7}"/>
              </a:ext>
            </a:extLst>
          </p:cNvPr>
          <p:cNvSpPr txBox="1"/>
          <p:nvPr/>
        </p:nvSpPr>
        <p:spPr>
          <a:xfrm>
            <a:off x="97576" y="1159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BAC2F2-FC1F-4E69-83D7-08D53141B522}"/>
              </a:ext>
            </a:extLst>
          </p:cNvPr>
          <p:cNvSpPr/>
          <p:nvPr/>
        </p:nvSpPr>
        <p:spPr>
          <a:xfrm>
            <a:off x="3145576" y="1981200"/>
            <a:ext cx="642025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EB528-3029-9586-1A5D-AA451A0CC104}"/>
              </a:ext>
            </a:extLst>
          </p:cNvPr>
          <p:cNvSpPr/>
          <p:nvPr/>
        </p:nvSpPr>
        <p:spPr>
          <a:xfrm>
            <a:off x="9138760" y="2124075"/>
            <a:ext cx="642025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37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54763F3-AC67-840E-ED50-8EA836E748FC}"/>
              </a:ext>
            </a:extLst>
          </p:cNvPr>
          <p:cNvSpPr txBox="1"/>
          <p:nvPr/>
        </p:nvSpPr>
        <p:spPr>
          <a:xfrm>
            <a:off x="5184906" y="3109181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CLASSFICATION </a:t>
            </a:r>
          </a:p>
          <a:p>
            <a:pPr algn="ctr"/>
            <a:r>
              <a:rPr lang="en-US" b="1" dirty="0"/>
              <a:t>REPORT</a:t>
            </a:r>
            <a:endParaRPr lang="en-IN" b="1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A7E74F8-800A-18E6-9006-780DEF9F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9AF0A1E-ABFF-B9D4-15C9-E0C12B73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18E60-D53D-2D40-1490-C1AC79D79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5E47FA-A189-E8DE-E9B4-2623BF17A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2" y="497209"/>
            <a:ext cx="4691485" cy="30931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816A2E-02E1-AEC8-74E8-E49BC0B7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81" y="3623765"/>
            <a:ext cx="4691485" cy="27018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F74E9A-2442-CE01-4564-779D22648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868" y="3654549"/>
            <a:ext cx="4691485" cy="27018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BB97E8-969C-B7AA-5972-737400C71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868" y="505256"/>
            <a:ext cx="4691485" cy="30851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1F4AC5-E1ED-44B5-EF2A-E9CB0E8C00E8}"/>
              </a:ext>
            </a:extLst>
          </p:cNvPr>
          <p:cNvSpPr txBox="1"/>
          <p:nvPr/>
        </p:nvSpPr>
        <p:spPr>
          <a:xfrm>
            <a:off x="-351875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7756E2-B01A-7C2F-F203-21B1B6678AB4}"/>
              </a:ext>
            </a:extLst>
          </p:cNvPr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125A7E-F4A5-6302-9380-2F7CF8FA02CF}"/>
              </a:ext>
            </a:extLst>
          </p:cNvPr>
          <p:cNvSpPr txBox="1"/>
          <p:nvPr/>
        </p:nvSpPr>
        <p:spPr>
          <a:xfrm>
            <a:off x="6583233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10E448-D2AF-D4D0-BCB6-718555FDB26E}"/>
              </a:ext>
            </a:extLst>
          </p:cNvPr>
          <p:cNvSpPr txBox="1"/>
          <p:nvPr/>
        </p:nvSpPr>
        <p:spPr>
          <a:xfrm>
            <a:off x="-487231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14AB5E-6C27-4431-3F3B-633215F6E076}"/>
              </a:ext>
            </a:extLst>
          </p:cNvPr>
          <p:cNvSpPr txBox="1"/>
          <p:nvPr/>
        </p:nvSpPr>
        <p:spPr>
          <a:xfrm>
            <a:off x="-487232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533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8D67DA9-E713-2931-07EE-9B4A6DF7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7E2301D-712B-E95B-51D7-93D18718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C0C0B-63C4-4F1F-39FD-BA363E508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3EB70-8B72-637D-CC23-D795D31902D6}"/>
              </a:ext>
            </a:extLst>
          </p:cNvPr>
          <p:cNvSpPr txBox="1"/>
          <p:nvPr/>
        </p:nvSpPr>
        <p:spPr>
          <a:xfrm>
            <a:off x="-351875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41164-9C6A-BF0F-FC20-2E2F2012D98E}"/>
              </a:ext>
            </a:extLst>
          </p:cNvPr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7EC1C-26D8-941A-31B1-01A3815A310F}"/>
              </a:ext>
            </a:extLst>
          </p:cNvPr>
          <p:cNvSpPr txBox="1"/>
          <p:nvPr/>
        </p:nvSpPr>
        <p:spPr>
          <a:xfrm>
            <a:off x="-487232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A1031-1925-2748-5D63-13691AF784D3}"/>
              </a:ext>
            </a:extLst>
          </p:cNvPr>
          <p:cNvSpPr txBox="1"/>
          <p:nvPr/>
        </p:nvSpPr>
        <p:spPr>
          <a:xfrm>
            <a:off x="6583233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BE805F-CBE8-D28A-5BB7-88C89574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5" y="496972"/>
            <a:ext cx="4691486" cy="30669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4CB172-4F9C-2924-6858-433C19F6E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5" y="3563897"/>
            <a:ext cx="4691486" cy="30669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0F04F9-24E5-0203-7773-D7167DD60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867" y="3606710"/>
            <a:ext cx="4691486" cy="3066925"/>
          </a:xfrm>
          <a:prstGeom prst="rect">
            <a:avLst/>
          </a:prstGeom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47FA9114-E18A-ED96-BB9A-3FEB3009B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15" y="496973"/>
            <a:ext cx="4691486" cy="283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01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46748-B72E-DC29-A0E8-6208CFFF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C6F0B-E7ED-82BF-3CC2-978B8815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66235-6A4A-72A4-BA7D-0E74314F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2" y="3495675"/>
            <a:ext cx="4443560" cy="2919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908CA0-D6BA-4F80-65A4-D119FEA3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82" y="346977"/>
            <a:ext cx="4443560" cy="290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D82A-D7E4-79FF-A7EE-57C6FF83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068" y="3510037"/>
            <a:ext cx="4691486" cy="2904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641245" y="31962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264811" y="3255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FE0B0D5-BA76-E79F-DE9A-505C66A7A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68" y="480606"/>
            <a:ext cx="4691486" cy="28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72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2BE40-519C-19E1-8E93-33255317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E718E-E20C-E0C6-5DA4-48EB4294C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E1593-3D23-2E4F-D05C-B96326C6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E63ED-068F-E47F-0200-C7718408A7D5}"/>
              </a:ext>
            </a:extLst>
          </p:cNvPr>
          <p:cNvSpPr txBox="1"/>
          <p:nvPr/>
        </p:nvSpPr>
        <p:spPr>
          <a:xfrm>
            <a:off x="-351875" y="176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18D65-B7EF-E316-8720-53C0B40502C3}"/>
              </a:ext>
            </a:extLst>
          </p:cNvPr>
          <p:cNvSpPr txBox="1"/>
          <p:nvPr/>
        </p:nvSpPr>
        <p:spPr>
          <a:xfrm>
            <a:off x="5915928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CD9A4-1246-D9D0-0BB4-A72591B02170}"/>
              </a:ext>
            </a:extLst>
          </p:cNvPr>
          <p:cNvSpPr txBox="1"/>
          <p:nvPr/>
        </p:nvSpPr>
        <p:spPr>
          <a:xfrm>
            <a:off x="-351877" y="3262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1B3D1-B196-D504-CBA2-5CA7E7537DCC}"/>
              </a:ext>
            </a:extLst>
          </p:cNvPr>
          <p:cNvSpPr txBox="1"/>
          <p:nvPr/>
        </p:nvSpPr>
        <p:spPr>
          <a:xfrm>
            <a:off x="6070666" y="176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9ECA06-E699-E8E7-1140-52F48AA4F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7" y="263479"/>
            <a:ext cx="4333673" cy="3038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846F57-2BF9-A72E-09DA-250FDF37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7" y="3575997"/>
            <a:ext cx="4333673" cy="2835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50577-93DD-C401-2829-CABE6FFBF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28" y="3606099"/>
            <a:ext cx="4478171" cy="2919206"/>
          </a:xfrm>
          <a:prstGeom prst="rect">
            <a:avLst/>
          </a:prstGeom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CC2F3F52-F09D-8698-2685-781EC6456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29" y="351048"/>
            <a:ext cx="4333673" cy="29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53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46748-B72E-DC29-A0E8-6208CFFF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C6F0B-E7ED-82BF-3CC2-978B8815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519725" y="3270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450234" y="3270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31402-9C43-270F-C872-5BBDFF47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4" y="350180"/>
            <a:ext cx="4348082" cy="3048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8CA88-0890-B61E-CDE7-F3CD57A8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34" y="3547437"/>
            <a:ext cx="4348082" cy="290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0EF1B6-3F8A-8264-9A47-22360250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423" y="3589152"/>
            <a:ext cx="4760691" cy="2901246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295D0884-9F27-60F8-3019-4CC1A89EE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63" y="503239"/>
            <a:ext cx="4685012" cy="27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68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46748-B72E-DC29-A0E8-6208CFFF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C6F0B-E7ED-82BF-3CC2-978B8815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63927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37261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15772-A70B-08AB-80FD-CA26CEE5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1" y="381766"/>
            <a:ext cx="4509663" cy="2986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01AE8-BB71-1AA0-7F0B-FBBEF1D9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891" y="3531997"/>
            <a:ext cx="4897437" cy="2932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C54D0-4297-320F-BEFA-9D464B96D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62" y="3558316"/>
            <a:ext cx="4509662" cy="2917918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86838308-B5D2-B30D-61F2-846FA665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26" y="651490"/>
            <a:ext cx="4897436" cy="27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88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46748-B72E-DC29-A0E8-6208CFFF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C6F0B-E7ED-82BF-3CC2-978B8815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315856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63927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468653" y="31991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51F64-B359-F0CB-ECF0-116A420D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95" y="369816"/>
            <a:ext cx="4359576" cy="2919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C9ABE7-B534-F644-BCBA-9756DDB9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2" y="3635111"/>
            <a:ext cx="4589543" cy="2848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ECCB17-89BC-C202-A2F8-F4EFE0BDD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842" y="3507857"/>
            <a:ext cx="4467535" cy="2848493"/>
          </a:xfrm>
          <a:prstGeom prst="rect">
            <a:avLst/>
          </a:prstGeom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D103EC9E-AAA7-722E-5B18-D6B737240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35" y="295275"/>
            <a:ext cx="4581042" cy="283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499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46748-B72E-DC29-A0E8-6208CFFF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C6F0B-E7ED-82BF-3CC2-978B8815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326682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63927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326682" y="32498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DA496-75CE-1507-82B1-CC08EF8AD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5" y="371476"/>
            <a:ext cx="4602498" cy="2819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8BDDCB-F84F-5379-6628-9B1F29E7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35" y="3595937"/>
            <a:ext cx="4602498" cy="2760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D7F58B-F73F-8DD0-40EB-48C5BA37B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027" y="3595741"/>
            <a:ext cx="5099312" cy="2943171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E9A4BEA-C92C-2510-DD76-3B1AE74C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27" y="371475"/>
            <a:ext cx="5099312" cy="25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144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46748-B72E-DC29-A0E8-6208CFFF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0C6F0B-E7ED-82BF-3CC2-978B8815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172585" y="122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297974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419D0-CF6E-02BE-0899-CFC3EC04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95" y="393031"/>
            <a:ext cx="3933559" cy="2931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3FE48-0DC5-FF44-0EF4-30FF1DF2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5" y="3593975"/>
            <a:ext cx="4066251" cy="30308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813BF3-D778-1FA7-2DAF-2B0290876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154" y="3633357"/>
            <a:ext cx="4788146" cy="2991431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6BB9613D-790E-39D6-24FE-CE727376A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347" y="381617"/>
            <a:ext cx="4174353" cy="282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DA5B60-270A-08DE-EFFE-6474C4860AF6}"/>
              </a:ext>
            </a:extLst>
          </p:cNvPr>
          <p:cNvSpPr txBox="1"/>
          <p:nvPr/>
        </p:nvSpPr>
        <p:spPr>
          <a:xfrm>
            <a:off x="4860859" y="2886729"/>
            <a:ext cx="2032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CLASS PREDICTION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2472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AE8C-7949-1D50-B80A-DB74A4488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24" y="1123836"/>
            <a:ext cx="2947482" cy="4601183"/>
          </a:xfrm>
        </p:spPr>
        <p:txBody>
          <a:bodyPr/>
          <a:lstStyle/>
          <a:p>
            <a:pPr algn="ctr"/>
            <a:r>
              <a:rPr lang="en-US" b="1" dirty="0"/>
              <a:t>OBJECTIVE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AA59-E374-CAAB-DBCF-AA84DC611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847" y="864108"/>
            <a:ext cx="7315200" cy="5120640"/>
          </a:xfrm>
        </p:spPr>
        <p:txBody>
          <a:bodyPr/>
          <a:lstStyle/>
          <a:p>
            <a:pPr marL="548640" indent="-285750" algn="just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 new roman"/>
              </a:rPr>
              <a:t>The main objective of this study is to develop a machine learning (ML)- system for </a:t>
            </a:r>
            <a:r>
              <a:rPr lang="en-US" dirty="0">
                <a:solidFill>
                  <a:schemeClr val="tx1"/>
                </a:solidFill>
                <a:latin typeface="Time new roman"/>
              </a:rPr>
              <a:t>classifying</a:t>
            </a:r>
            <a:r>
              <a:rPr lang="en-US" sz="2000" dirty="0">
                <a:solidFill>
                  <a:schemeClr val="tx1"/>
                </a:solidFill>
                <a:latin typeface="Time new roman"/>
              </a:rPr>
              <a:t> apnea.</a:t>
            </a:r>
          </a:p>
          <a:p>
            <a:pPr marL="548640" indent="-285750" algn="just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To suggest the best classifier for classifying apnea among the patients by comparing the performance metrics.</a:t>
            </a:r>
          </a:p>
          <a:p>
            <a:pPr marL="548640" indent="-285750" algn="just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 new roman"/>
              </a:rPr>
              <a:t>To create </a:t>
            </a:r>
            <a:r>
              <a:rPr lang="en-US" dirty="0">
                <a:solidFill>
                  <a:schemeClr val="tx1"/>
                </a:solidFill>
                <a:latin typeface="Time new roman"/>
              </a:rPr>
              <a:t>a User Interface (UI) for classifying the apnea and its level, based on the input features (Numerical values).</a:t>
            </a:r>
            <a:endParaRPr lang="en-IN" sz="2000" dirty="0">
              <a:solidFill>
                <a:schemeClr val="tx1"/>
              </a:solidFill>
              <a:latin typeface="Time new roman"/>
            </a:endParaRPr>
          </a:p>
          <a:p>
            <a:pPr algn="just"/>
            <a:endParaRPr lang="en-IN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39CD0-FB9C-5102-5F72-499D2355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FDE9-E0B0-7355-FEA8-D64BB79E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219C4E-2E2A-59F0-26B0-B9CFDFD3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152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210741" y="70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210741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D9A06F-47DA-6866-50DD-783FE2BE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62" y="416945"/>
            <a:ext cx="3718005" cy="28687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72D261-852A-D157-B9B7-39C6A02A6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75" y="3572276"/>
            <a:ext cx="3817165" cy="28451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FDD608-6C1D-27A9-118E-D7351E015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462" y="3633357"/>
            <a:ext cx="4216038" cy="2784074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61A56F34-8DC6-A993-21AF-683D28267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463" y="416945"/>
            <a:ext cx="4216038" cy="277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166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286885" y="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60872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AF90F-F1BA-0333-6F09-FBF10781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71" y="380155"/>
            <a:ext cx="3644376" cy="27163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083A8-3750-D6DA-29ED-D849C9F6D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71" y="3607516"/>
            <a:ext cx="3932870" cy="293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76B093-0B4B-C578-D53A-A5937211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61" y="3714810"/>
            <a:ext cx="4537659" cy="2824102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A8FBE345-EBD8-44B8-39AF-B16048910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161" y="319088"/>
            <a:ext cx="4013634" cy="27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78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44088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220210" y="33249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E4A707-2D94-461B-7B57-B059B2CF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81" y="354654"/>
            <a:ext cx="3985048" cy="2970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BBC355-18BC-9177-436D-65CC5224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81" y="3607855"/>
            <a:ext cx="3985049" cy="2848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D06304-3BAC-B3E7-0ECC-23D1BB9F4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422" y="3715624"/>
            <a:ext cx="3787827" cy="2823288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4E693F30-A63A-2E6E-A18D-CA965A743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422" y="354654"/>
            <a:ext cx="3787827" cy="290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130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248785" y="65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172585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2D717-9780-42C9-39BC-BE66A2F7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7" y="323843"/>
            <a:ext cx="3869107" cy="2883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208126-8ED9-1740-FD54-40EA975E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8" y="3533060"/>
            <a:ext cx="3869107" cy="2710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751B6-BDC7-9B52-1353-20EEDC2C4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754" y="3543106"/>
            <a:ext cx="4379712" cy="2823290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718D65CB-83F5-A045-D027-210D84EF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41" y="342900"/>
            <a:ext cx="4362825" cy="29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49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255892" y="67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229735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E321C-B0F5-7323-4B59-2FC17271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361044"/>
            <a:ext cx="4075976" cy="28030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FEF653-973C-87C9-2AC0-32EAAE20D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680882"/>
            <a:ext cx="4075976" cy="26279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4CB51D-EAD0-666F-2A14-976AA2712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875" y="3680882"/>
            <a:ext cx="4426679" cy="2627943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02883912-B79C-FD28-04B8-EF28D33E6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874" y="361044"/>
            <a:ext cx="4426680" cy="279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614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46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6274A-F449-6862-1CC5-BD9C77C2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8" y="506295"/>
            <a:ext cx="3840655" cy="2707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663A11-56C7-64B7-6D93-8736D5BD7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56" y="3633357"/>
            <a:ext cx="4029170" cy="2829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23F69-9420-FB70-8DC0-7853EFCD1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5" y="3615884"/>
            <a:ext cx="4438650" cy="2803015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B2E065A9-CB07-F00E-58E2-0EAA357E5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62" y="439101"/>
            <a:ext cx="3840655" cy="270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103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203934" y="68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420874" y="31662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FC05B-B57B-D173-B4C8-74C7DC4F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31" y="470352"/>
            <a:ext cx="3582068" cy="2669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B5C6C7-1280-0878-4517-B69A4410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28" y="3544362"/>
            <a:ext cx="3906779" cy="2911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ED939E-0B8B-C0F6-69F5-4DEC8C45B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150" y="3501146"/>
            <a:ext cx="3978406" cy="2998380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E4EEFDE7-06C5-1D65-3F5E-E34DA7C43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50" y="437540"/>
            <a:ext cx="3861448" cy="266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882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59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A1E44-1462-86A7-D967-477842AB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92" y="520707"/>
            <a:ext cx="3546426" cy="264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A7D89-DA7C-BBAD-020A-8EB4CE6F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15" y="3628800"/>
            <a:ext cx="3665497" cy="273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0726D-9C76-4ADE-693D-198E63AD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129" y="3689446"/>
            <a:ext cx="4156805" cy="273210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058478E6-E972-27B5-F3AD-F33A3EC8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129" y="356285"/>
            <a:ext cx="4156805" cy="264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1530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589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D766C-6984-74CE-A57B-6D15261AF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1" y="494866"/>
            <a:ext cx="4178376" cy="2769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5A7BC0-DA1E-613C-394A-DB40E3D7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2" y="3715047"/>
            <a:ext cx="4136285" cy="2741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F321F9-86AB-99DC-6BC2-B71931887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270" y="3715047"/>
            <a:ext cx="4136286" cy="2741264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521E18F-4AE5-DC92-1E25-D75EAEF0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70" y="527878"/>
            <a:ext cx="4212159" cy="276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C5715D-204C-13F9-9968-2147432BE238}"/>
              </a:ext>
            </a:extLst>
          </p:cNvPr>
          <p:cNvSpPr txBox="1"/>
          <p:nvPr/>
        </p:nvSpPr>
        <p:spPr>
          <a:xfrm>
            <a:off x="5230429" y="2987026"/>
            <a:ext cx="1537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CONFUSION MATRIX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66364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05F229-C4E8-4D97-8A4E-14D94A1B8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3" y="387428"/>
            <a:ext cx="4549232" cy="2876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636F14-D375-8EBA-4405-BFCC08C5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9" y="3523922"/>
            <a:ext cx="4549306" cy="3014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4E4540-CB4B-4BC0-5EB0-0C0E12EC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286" y="3523923"/>
            <a:ext cx="4549312" cy="301498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200B19F-E65F-732A-C303-C55187F8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183" y="360796"/>
            <a:ext cx="4285415" cy="290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39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F53E-B50D-ECC2-A1D0-CD64AC20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24" y="1128407"/>
            <a:ext cx="2947482" cy="4601183"/>
          </a:xfrm>
        </p:spPr>
        <p:txBody>
          <a:bodyPr/>
          <a:lstStyle/>
          <a:p>
            <a:pPr algn="ctr"/>
            <a:r>
              <a:rPr lang="en-US" b="1" dirty="0"/>
              <a:t>ABSTRACT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72FC3-A2E7-1657-BB96-8091AE58D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3431" y="500794"/>
            <a:ext cx="7623121" cy="58564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clinical practice, predicting/classifying the severity of the OSA (Obstructive Sleep Apnea) is still difficult.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tackle the challenge, a machine learning approach was used to create a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classification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model for determining OSA severity.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OSA severity has been measured based on the AHI (Apnea-Hypopnea Index).</a:t>
            </a: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This study employed TMUH (Taipei Medical University Hospital) sleep center Asians data based on body form profiles and age.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Various supervised machine learning classifiers were chosen based on performance metrics in this work.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top three classifiers which give the best results are Random Forest, Extra Tree, and Decision Tree with an accuracy of 91%, 90.3%, and 86.2% respectively for the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processed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data.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 User Interface is created for classifying the severity of apnea.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FF6CB-E8EF-9710-CE99-9F72F39CB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03491-BDC3-7CD6-6AAE-4990D711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47425A-3F65-4889-4598-5DF07D69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62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380359" y="3256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476361" y="33341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7B24C-C2B5-2A7A-1610-B7A0AD95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59" y="381675"/>
            <a:ext cx="4097649" cy="2715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1430D0-BFD5-BD17-CE85-6F297077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24" y="3642940"/>
            <a:ext cx="4549308" cy="2713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14DCF2-FC5B-E443-7329-034541EF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13" y="3626022"/>
            <a:ext cx="4097649" cy="259686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1B5D7C6-2C5B-FE1D-9F71-F2AE9DDD3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956" y="441071"/>
            <a:ext cx="4391045" cy="27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1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409776" y="32742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40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094BC7-F6E9-1BD5-77D8-F48C721A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9" y="414015"/>
            <a:ext cx="4549302" cy="2896047"/>
          </a:xfrm>
          <a:prstGeom prst="rect">
            <a:avLst/>
          </a:prstGeom>
        </p:spPr>
      </p:pic>
      <p:pic>
        <p:nvPicPr>
          <p:cNvPr id="12" name="Picture 11">
            <a:hlinkClick r:id="rId3" action="ppaction://hlinksldjump"/>
            <a:extLst>
              <a:ext uri="{FF2B5EF4-FFF2-40B4-BE49-F238E27FC236}">
                <a16:creationId xmlns:a16="http://schemas.microsoft.com/office/drawing/2014/main" id="{1F5A4CD9-C545-6060-1E85-A81E7D0F2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5" y="3590648"/>
            <a:ext cx="4549304" cy="2808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88493C-8C79-F829-0037-2D6ECB522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64" y="3533060"/>
            <a:ext cx="4549306" cy="301498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C7E0BD9-84F7-37DD-5B66-E2575B4F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237" y="387382"/>
            <a:ext cx="4329833" cy="28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010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343661" y="34486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CDB9CDCD-9835-86C1-B231-96945BB1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4" y="364087"/>
            <a:ext cx="4549302" cy="3014985"/>
          </a:xfrm>
          <a:prstGeom prst="rect">
            <a:avLst/>
          </a:prstGeom>
        </p:spPr>
      </p:pic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:a16="http://schemas.microsoft.com/office/drawing/2014/main" id="{EA7F9AC0-EE0B-578C-DF62-F72BB07C3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75" y="3771276"/>
            <a:ext cx="4619234" cy="2722637"/>
          </a:xfrm>
          <a:prstGeom prst="rect">
            <a:avLst/>
          </a:prstGeom>
        </p:spPr>
      </p:pic>
      <p:pic>
        <p:nvPicPr>
          <p:cNvPr id="13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65D13A8A-55F2-67B2-65B4-5F1F9D5DA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955" y="3818023"/>
            <a:ext cx="4549310" cy="272263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FBAB59F-F5C5-25F4-47D3-5DA56254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81" y="364087"/>
            <a:ext cx="4436983" cy="301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4B1BD1-5105-B988-177B-491F706A7117}"/>
              </a:ext>
            </a:extLst>
          </p:cNvPr>
          <p:cNvSpPr txBox="1"/>
          <p:nvPr/>
        </p:nvSpPr>
        <p:spPr>
          <a:xfrm>
            <a:off x="6611992" y="3434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224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85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239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8B8E5D54-31D3-D7DE-E19E-EA2CEE11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0" y="457496"/>
            <a:ext cx="4241341" cy="2810888"/>
          </a:xfrm>
          <a:prstGeom prst="rect">
            <a:avLst/>
          </a:prstGeom>
        </p:spPr>
      </p:pic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:a16="http://schemas.microsoft.com/office/drawing/2014/main" id="{5A8A65D5-92FE-EA34-465D-3DBC4AA8C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026" y="3533060"/>
            <a:ext cx="4549315" cy="301498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91AD9B6-BD5F-E390-F5AC-522D96BF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000" y="441071"/>
            <a:ext cx="4241341" cy="282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19A25AC-49F0-B650-E256-199E77563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6" y="3653260"/>
            <a:ext cx="4209695" cy="270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481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D8A6B-DE8D-F043-0394-C5C457A2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C8C6E9-DE41-0F1F-519C-1C3B16CA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      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       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            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3483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046E2-6E1F-341C-8222-C2C7D715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39" y="457090"/>
            <a:ext cx="4327290" cy="2867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D3EB79-B2D0-9FF7-71CD-D35946BF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769" y="3642235"/>
            <a:ext cx="4421590" cy="2896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3C03B-47F2-1640-BD77-4661ABD9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11" y="3533060"/>
            <a:ext cx="4522318" cy="299710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AC0CF80-B3DB-CD34-6250-A46F2A6A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69" y="457090"/>
            <a:ext cx="4327290" cy="280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9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B226-9AC9-F499-6399-FC0CFCF2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8408"/>
            <a:ext cx="3365770" cy="4601183"/>
          </a:xfrm>
        </p:spPr>
        <p:txBody>
          <a:bodyPr/>
          <a:lstStyle/>
          <a:p>
            <a:pPr algn="ctr"/>
            <a:r>
              <a:rPr lang="en-US" b="1" dirty="0"/>
              <a:t>COMPARATIVE ANALYSIS OF PERFORMANCE METRICS</a:t>
            </a:r>
            <a:endParaRPr lang="en-IN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A355B-90C0-D75B-8F3E-FDAD87AF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8055A-D1F7-2985-6BA8-68D3B926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274933-ECD1-BB4C-EE41-840A96996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E10FD0A-CC3C-4E37-57F1-D25E73F280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8834262"/>
              </p:ext>
            </p:extLst>
          </p:nvPr>
        </p:nvGraphicFramePr>
        <p:xfrm>
          <a:off x="3506681" y="743505"/>
          <a:ext cx="8265110" cy="5370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93549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1E7C7-CAAB-A6A3-A22A-28747E03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F106-0DCC-0686-773E-63250F2B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E48EBD-B3A7-C18B-10B2-B9F21587C3C3}"/>
              </a:ext>
            </a:extLst>
          </p:cNvPr>
          <p:cNvSpPr/>
          <p:nvPr/>
        </p:nvSpPr>
        <p:spPr>
          <a:xfrm rot="16200000">
            <a:off x="4885218" y="2425879"/>
            <a:ext cx="381142" cy="23756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00" sy="1000" algn="ctr" rotWithShape="0">
              <a:srgbClr val="000000">
                <a:alpha val="8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481CA-F80F-D2DC-AE58-6A3C850C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0544F50-901F-06A3-23B3-0AD5D56A6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639178"/>
              </p:ext>
            </p:extLst>
          </p:nvPr>
        </p:nvGraphicFramePr>
        <p:xfrm>
          <a:off x="384700" y="1203835"/>
          <a:ext cx="5812352" cy="398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8E5D347-CEBF-0620-1807-D1E1E617A0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192124"/>
              </p:ext>
            </p:extLst>
          </p:nvPr>
        </p:nvGraphicFramePr>
        <p:xfrm>
          <a:off x="6294269" y="1203835"/>
          <a:ext cx="5726096" cy="398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4F5CD6B-BCA2-80D8-12EB-BA58401231AC}"/>
              </a:ext>
            </a:extLst>
          </p:cNvPr>
          <p:cNvSpPr/>
          <p:nvPr/>
        </p:nvSpPr>
        <p:spPr>
          <a:xfrm rot="16200000">
            <a:off x="4744160" y="2158289"/>
            <a:ext cx="319595" cy="21547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F5CD6B-BCA2-80D8-12EB-BA58401231AC}"/>
              </a:ext>
            </a:extLst>
          </p:cNvPr>
          <p:cNvSpPr/>
          <p:nvPr/>
        </p:nvSpPr>
        <p:spPr>
          <a:xfrm rot="16200000">
            <a:off x="10434173" y="2158289"/>
            <a:ext cx="319595" cy="21547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07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0B8A7-8610-231A-5C43-60F89E0B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3110-1B6C-D0F0-2AD9-CD276115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5CCD00-E4B6-EE57-5C49-586D4FE0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9D15173-0E6B-DF6E-4381-981C119E3E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364641"/>
              </p:ext>
            </p:extLst>
          </p:nvPr>
        </p:nvGraphicFramePr>
        <p:xfrm>
          <a:off x="461640" y="1287262"/>
          <a:ext cx="5634360" cy="3728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FCF0DD5-6F47-8ABE-4F2A-08AF440FC7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1662390"/>
              </p:ext>
            </p:extLst>
          </p:nvPr>
        </p:nvGraphicFramePr>
        <p:xfrm>
          <a:off x="6305549" y="1287262"/>
          <a:ext cx="5634359" cy="3728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4F5CD6B-BCA2-80D8-12EB-BA58401231AC}"/>
              </a:ext>
            </a:extLst>
          </p:cNvPr>
          <p:cNvSpPr/>
          <p:nvPr/>
        </p:nvSpPr>
        <p:spPr>
          <a:xfrm rot="16200000">
            <a:off x="4674787" y="2274486"/>
            <a:ext cx="310718" cy="16950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F5CD6B-BCA2-80D8-12EB-BA58401231AC}"/>
              </a:ext>
            </a:extLst>
          </p:cNvPr>
          <p:cNvSpPr/>
          <p:nvPr/>
        </p:nvSpPr>
        <p:spPr>
          <a:xfrm rot="16200000">
            <a:off x="11049741" y="2335843"/>
            <a:ext cx="319595" cy="21547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18605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9D291-716E-0290-2ADF-894AE0E9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4BFE9-8D49-4E3D-22F1-8CFF10721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62C82-4899-AF14-AF3E-61A2E6C7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81E525-118C-6DF4-577B-3BD729F3D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050917"/>
              </p:ext>
            </p:extLst>
          </p:nvPr>
        </p:nvGraphicFramePr>
        <p:xfrm>
          <a:off x="1634065" y="130174"/>
          <a:ext cx="9296400" cy="6219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2919">
                  <a:extLst>
                    <a:ext uri="{9D8B030D-6E8A-4147-A177-3AD203B41FA5}">
                      <a16:colId xmlns:a16="http://schemas.microsoft.com/office/drawing/2014/main" val="1223311151"/>
                    </a:ext>
                  </a:extLst>
                </a:gridCol>
                <a:gridCol w="2152919">
                  <a:extLst>
                    <a:ext uri="{9D8B030D-6E8A-4147-A177-3AD203B41FA5}">
                      <a16:colId xmlns:a16="http://schemas.microsoft.com/office/drawing/2014/main" val="4070638459"/>
                    </a:ext>
                  </a:extLst>
                </a:gridCol>
                <a:gridCol w="940347">
                  <a:extLst>
                    <a:ext uri="{9D8B030D-6E8A-4147-A177-3AD203B41FA5}">
                      <a16:colId xmlns:a16="http://schemas.microsoft.com/office/drawing/2014/main" val="1235336270"/>
                    </a:ext>
                  </a:extLst>
                </a:gridCol>
                <a:gridCol w="928728">
                  <a:extLst>
                    <a:ext uri="{9D8B030D-6E8A-4147-A177-3AD203B41FA5}">
                      <a16:colId xmlns:a16="http://schemas.microsoft.com/office/drawing/2014/main" val="3113357435"/>
                    </a:ext>
                  </a:extLst>
                </a:gridCol>
                <a:gridCol w="850711">
                  <a:extLst>
                    <a:ext uri="{9D8B030D-6E8A-4147-A177-3AD203B41FA5}">
                      <a16:colId xmlns:a16="http://schemas.microsoft.com/office/drawing/2014/main" val="788101811"/>
                    </a:ext>
                  </a:extLst>
                </a:gridCol>
                <a:gridCol w="1135388">
                  <a:extLst>
                    <a:ext uri="{9D8B030D-6E8A-4147-A177-3AD203B41FA5}">
                      <a16:colId xmlns:a16="http://schemas.microsoft.com/office/drawing/2014/main" val="230908950"/>
                    </a:ext>
                  </a:extLst>
                </a:gridCol>
                <a:gridCol w="1135388">
                  <a:extLst>
                    <a:ext uri="{9D8B030D-6E8A-4147-A177-3AD203B41FA5}">
                      <a16:colId xmlns:a16="http://schemas.microsoft.com/office/drawing/2014/main" val="1141290351"/>
                    </a:ext>
                  </a:extLst>
                </a:gridCol>
              </a:tblGrid>
              <a:tr h="4696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Data Set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Classifiers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Accuracy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Precision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Recall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F1-Score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Time Taken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extLst>
                  <a:ext uri="{0D108BD9-81ED-4DB2-BD59-A6C34878D82A}">
                    <a16:rowId xmlns:a16="http://schemas.microsoft.com/office/drawing/2014/main" val="4258682651"/>
                  </a:ext>
                </a:extLst>
              </a:tr>
              <a:tr h="239591">
                <a:tc rowSpan="8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Imbalanced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Random Forest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61.2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79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79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79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1.22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10660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Decision Tree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73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73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0.06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12801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Extra Trees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78.4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0.89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071902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Logistic Regression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76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432250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75.9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1.42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84579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KNN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74.9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74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0.11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642216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Gaussian NB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74.7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74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575016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Linear 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61.2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61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1.22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534904"/>
                  </a:ext>
                </a:extLst>
              </a:tr>
              <a:tr h="239591">
                <a:tc rowSpan="8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Under-Sampled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Random Forest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57951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Decision Tree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effectLst/>
                        </a:rPr>
                        <a:t>21</a:t>
                      </a:r>
                      <a:endParaRPr lang="en-IN" sz="15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38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IN" sz="15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979805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Extra Trees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38.4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38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0.15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492688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Logistic Regression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38.4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97137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42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0.007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3242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KNN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17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571031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Gaussian NB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56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31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0.014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132475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Linear SVC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50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597546"/>
                  </a:ext>
                </a:extLst>
              </a:tr>
              <a:tr h="239591">
                <a:tc rowSpan="8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Over-Sampled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Random Forest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0.82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16216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Decision Tree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83.1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90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0.04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363101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Extra Trees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90.3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90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90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255825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Logistic Regression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52.2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51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24596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56.1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3.87</a:t>
                      </a:r>
                      <a:endParaRPr lang="en-IN" sz="15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490288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KNN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83.1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82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0.11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771941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Gaussian NB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57.5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231579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Linear 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31.3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effectLst/>
                        </a:rPr>
                        <a:t>1.32</a:t>
                      </a:r>
                      <a:endParaRPr lang="en-IN" sz="15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63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277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8366-F63C-15E0-8039-304E7EDF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USER INTERFACE</a:t>
            </a:r>
            <a:endParaRPr lang="en-IN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7B0BB-6702-DDDA-582D-DDE13B5B4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E309-9971-5D36-761E-67C5181A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825EA-23DE-5E88-00F7-32E30347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BBD876-F805-B70D-DFF8-482E46B4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98" y="560056"/>
            <a:ext cx="5404288" cy="5541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07BA90-4154-248B-1931-202B307464BC}"/>
              </a:ext>
            </a:extLst>
          </p:cNvPr>
          <p:cNvSpPr txBox="1"/>
          <p:nvPr/>
        </p:nvSpPr>
        <p:spPr>
          <a:xfrm>
            <a:off x="5677271" y="6101910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https://osaprediction.herokuapp.</a:t>
            </a:r>
            <a:r>
              <a:rPr lang="en-IN" b="1"/>
              <a:t>com/</a:t>
            </a:r>
            <a:r>
              <a:rPr lang="en-IN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203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20081E-68AE-DFCA-FDBC-6A13CA568DD3}"/>
              </a:ext>
            </a:extLst>
          </p:cNvPr>
          <p:cNvSpPr txBox="1"/>
          <p:nvPr/>
        </p:nvSpPr>
        <p:spPr>
          <a:xfrm>
            <a:off x="2010402" y="778172"/>
            <a:ext cx="2711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NORMAL BREATHING</a:t>
            </a:r>
            <a:endParaRPr lang="en-I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48ED7-D3A0-BEA5-6348-F1126F024DB4}"/>
              </a:ext>
            </a:extLst>
          </p:cNvPr>
          <p:cNvSpPr txBox="1"/>
          <p:nvPr/>
        </p:nvSpPr>
        <p:spPr>
          <a:xfrm>
            <a:off x="6825026" y="77817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OBSTRUCTIVE SLEEP APNEA</a:t>
            </a:r>
            <a:endParaRPr lang="en-IN" sz="1800" dirty="0"/>
          </a:p>
        </p:txBody>
      </p:sp>
      <p:pic>
        <p:nvPicPr>
          <p:cNvPr id="6" name="Picture 4" descr="Your Apnea Hypopnea Index And Other Important OSA Numbers">
            <a:extLst>
              <a:ext uri="{FF2B5EF4-FFF2-40B4-BE49-F238E27FC236}">
                <a16:creationId xmlns:a16="http://schemas.microsoft.com/office/drawing/2014/main" id="{7C0D43C3-8D45-8A5A-D9F2-13A724C3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33" y="1566779"/>
            <a:ext cx="8961534" cy="397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A3AC5A-DF66-81F3-A3BB-9B78F3DC0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5029C3-B4D1-D174-2F91-C7339FCE0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D3A975-8579-2C75-94FC-EC4E26E7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3C4FD-1344-CDBF-7289-21D1943F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75D08-4508-DC06-9F53-90BF63C7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48051-59A0-6B9F-66BB-228A7D8D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2F49C-F6D4-775C-452F-BD63FF84C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02" y="1363808"/>
            <a:ext cx="5253714" cy="3882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BEB80-DA06-84EC-80C8-6982DEB1F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"/>
          <a:stretch/>
        </p:blipFill>
        <p:spPr>
          <a:xfrm>
            <a:off x="7650948" y="1160423"/>
            <a:ext cx="3543794" cy="428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937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4D8503-4545-5D41-3EC3-E448462F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2D638-A774-2568-CB67-59D3BC61E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30D8F0-E67E-522A-4477-82220E5D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44661-000E-508F-8A79-D95AFBA9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46" y="1364257"/>
            <a:ext cx="4117121" cy="4129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3E28FB-C713-AE5C-98A7-5CFF6F4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55" y="1464815"/>
            <a:ext cx="4637244" cy="402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76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094D-8AA9-FCD3-4F4B-FF6DEC3B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</a:t>
            </a:r>
            <a:endParaRPr lang="en-IN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B5EDB-A728-7FE1-A4C0-A6E10D5B5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DC624-03DC-D80E-0DAE-C4D5A266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D73B0-09ED-DC44-5460-5FEC8B83D7CB}"/>
              </a:ext>
            </a:extLst>
          </p:cNvPr>
          <p:cNvSpPr txBox="1"/>
          <p:nvPr/>
        </p:nvSpPr>
        <p:spPr>
          <a:xfrm>
            <a:off x="3385850" y="608272"/>
            <a:ext cx="83262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Young T,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Palta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M, Dempsey J,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Peppard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PE, Nieto FJ, Hla KM. Burden of sleep apnea: rationale, design, and major findings of the Wisconsin Sleep Cohort study. WMJ: official publication of the State Medical Society of Wisconsin. 2009 Aug;108(5):246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Peppard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P.E., Young, T., Barnet, J.H.,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Palta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M., Hagen, E.W. and Hla, K.M., 2013. Increased prevalence of sleep-disordered breathing in adults. American journal of epidemiology, 177(9), pp.1006-1014.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Vgontzas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A.N., Papanicolaou, D.A., Bixler, E.O., Hopper, K.,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Lotsikas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A., Lin, H.M., Kales, A.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Chrousos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G.P., 2000. Sleep apnea and daytime sleepiness and fatigue: relation to visceral obesity, insulin resistance,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hypercytokinemia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 The Journal of Clinical Endocrinology &amp; Metabolism, 85(3), pp.1151-1158.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Golbidi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S.,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Badran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M.,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Ayas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N.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Laher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I., 2012. Cardiovascular consequences of sleep apnea. Lung, 190(2), pp.113-132.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Canessa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N.,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Castronovo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V., Cappa, S.F.,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Aloia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M.S., Marelli, S.,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Falini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Alemanno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F.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Ferini-Strambi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L., 2011. Obstructive sleep apnea: brain structural changes and neurocognitive function before and after treatment. American journal of respiratory and critical care medicine, 183(10), pp.1419-1426.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Yaggi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H.K.,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Concato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J.,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Kernan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W.N., Lichtman, J.H., Brass, L.M.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Mohsenin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V., 2005. Obstructive sleep apnea as a risk factor for stroke and death. New England Journal of Medicine, 353(19), pp.2034-2041.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90606-A7C7-072F-9236-024D6E335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05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0F78-20D4-64C8-F3E1-C133CD77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</a:t>
            </a:r>
            <a:endParaRPr lang="en-IN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3B596-D445-197C-AA9B-E56B4D94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CD384-46F7-E8FE-1D6F-FE76B3F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9D855-8994-67E3-46F4-735D8D412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4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0C25-E044-D4A0-D363-9351D13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24" y="1128408"/>
            <a:ext cx="2947482" cy="4601183"/>
          </a:xfrm>
        </p:spPr>
        <p:txBody>
          <a:bodyPr/>
          <a:lstStyle/>
          <a:p>
            <a:pPr algn="ctr"/>
            <a:r>
              <a:rPr lang="en-IN" b="1" dirty="0"/>
              <a:t>Existing </a:t>
            </a:r>
            <a:br>
              <a:rPr lang="en-IN" b="1" dirty="0"/>
            </a:br>
            <a:r>
              <a:rPr lang="en-IN" b="1" dirty="0"/>
              <a:t>Vs </a:t>
            </a:r>
            <a:br>
              <a:rPr lang="en-IN" b="1" dirty="0"/>
            </a:br>
            <a:r>
              <a:rPr lang="en-IN" b="1" dirty="0"/>
              <a:t>Proposed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AB883C-34E3-2835-4242-AFF8278E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991FF-7253-471B-34FB-9228D635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C2D9BD4-7370-85B6-0778-312CCF9C6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04" y="136525"/>
            <a:ext cx="4561221" cy="349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5F2DF-C8EB-51C6-A966-62EB29091E4E}"/>
              </a:ext>
            </a:extLst>
          </p:cNvPr>
          <p:cNvSpPr txBox="1"/>
          <p:nvPr/>
        </p:nvSpPr>
        <p:spPr>
          <a:xfrm>
            <a:off x="3593432" y="2862955"/>
            <a:ext cx="431532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 new roman"/>
              </a:rPr>
              <a:t>Approaches and techniques are minimal and majorly used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Few classification algorithms are been implemented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Mainly focused on accuracy as the performance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Depends on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polysomnography for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detecting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apnea which is costly</a:t>
            </a:r>
            <a:endParaRPr lang="en-IN" sz="1600" dirty="0">
              <a:latin typeface="Time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No UI (web page) is available for knowing state of persons </a:t>
            </a:r>
            <a:r>
              <a:rPr lang="en-IN" sz="1600" dirty="0" err="1">
                <a:latin typeface="Time new roman"/>
              </a:rPr>
              <a:t>apnea</a:t>
            </a:r>
            <a:r>
              <a:rPr lang="en-IN" sz="1600" dirty="0">
                <a:latin typeface="Time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3B041-199C-63A0-121C-627AC62F3FEB}"/>
              </a:ext>
            </a:extLst>
          </p:cNvPr>
          <p:cNvSpPr txBox="1"/>
          <p:nvPr/>
        </p:nvSpPr>
        <p:spPr>
          <a:xfrm>
            <a:off x="7908758" y="2862955"/>
            <a:ext cx="39155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 new roman"/>
              </a:rPr>
              <a:t>8 classification algorithms has been done</a:t>
            </a:r>
            <a:endParaRPr lang="en-IN" sz="1600" dirty="0">
              <a:latin typeface="Time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Depends on physical body characteristics for classifying </a:t>
            </a:r>
            <a:r>
              <a:rPr lang="en-IN" sz="1600" dirty="0" err="1">
                <a:latin typeface="Time new roman"/>
              </a:rPr>
              <a:t>apnea</a:t>
            </a:r>
            <a:r>
              <a:rPr lang="en-IN" sz="1600" dirty="0">
                <a:latin typeface="Time new roman"/>
              </a:rPr>
              <a:t> which is cheaper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7 performance metrics has been implemented for the classifiers’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A UI (web page) was created for classifying the state of </a:t>
            </a:r>
            <a:r>
              <a:rPr lang="en-IN" sz="1600" dirty="0" err="1">
                <a:latin typeface="Time new roman"/>
              </a:rPr>
              <a:t>apnea</a:t>
            </a:r>
            <a:endParaRPr lang="en-IN" sz="1600" dirty="0">
              <a:latin typeface="Time new roman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52C2EB6-BD5B-FB8A-B117-C5C3976E8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1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A1BA-0892-7331-2405-E7CE0F02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095" y="1128407"/>
            <a:ext cx="3561346" cy="4601183"/>
          </a:xfrm>
        </p:spPr>
        <p:txBody>
          <a:bodyPr/>
          <a:lstStyle/>
          <a:p>
            <a:pPr algn="ctr"/>
            <a:r>
              <a:rPr lang="en-US" b="1" dirty="0"/>
              <a:t>METHODOLOGY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47F1-D3A5-9B58-CB5A-E1864BB4E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8678"/>
            <a:ext cx="7315200" cy="5120640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Collection and exploration of the dataset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 Pre-processing the dataset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 Applying the machine learning models over the pre-processed  dataset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 Evaluating the results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 new roman"/>
              </a:rPr>
              <a:t>To create a UI</a:t>
            </a:r>
            <a:endParaRPr lang="en-IN" sz="2000" dirty="0">
              <a:solidFill>
                <a:schemeClr val="tx1"/>
              </a:solidFill>
              <a:latin typeface="Time new roman"/>
            </a:endParaRPr>
          </a:p>
          <a:p>
            <a:pPr algn="just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8A539-DCBF-1B94-A583-5333060EC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D5630-D40A-251A-ABEA-1A75DFB4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C1C30-FB0B-4039-B4B6-81990079B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31179"/>
            <a:ext cx="5680522" cy="2297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AA9DA-6990-4FFE-A046-EC24149C7722}"/>
              </a:ext>
            </a:extLst>
          </p:cNvPr>
          <p:cNvSpPr txBox="1"/>
          <p:nvPr/>
        </p:nvSpPr>
        <p:spPr>
          <a:xfrm>
            <a:off x="5980687" y="5591091"/>
            <a:ext cx="1228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Input Features</a:t>
            </a:r>
            <a:endParaRPr lang="en-IN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033B4-722D-C5B3-89BB-E72943E9BD2C}"/>
              </a:ext>
            </a:extLst>
          </p:cNvPr>
          <p:cNvSpPr txBox="1"/>
          <p:nvPr/>
        </p:nvSpPr>
        <p:spPr>
          <a:xfrm>
            <a:off x="7011577" y="5460286"/>
            <a:ext cx="17224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Stimulation</a:t>
            </a:r>
            <a:endParaRPr lang="en-IN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2B21D-D462-4AC2-0C1C-E1F2BA0672AD}"/>
              </a:ext>
            </a:extLst>
          </p:cNvPr>
          <p:cNvSpPr txBox="1"/>
          <p:nvPr/>
        </p:nvSpPr>
        <p:spPr>
          <a:xfrm>
            <a:off x="8734032" y="4361205"/>
            <a:ext cx="931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Analysis</a:t>
            </a:r>
            <a:endParaRPr lang="en-IN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4C2A2-9F09-C478-2946-27D738BA8CFA}"/>
              </a:ext>
            </a:extLst>
          </p:cNvPr>
          <p:cNvSpPr txBox="1"/>
          <p:nvPr/>
        </p:nvSpPr>
        <p:spPr>
          <a:xfrm>
            <a:off x="10273563" y="6277302"/>
            <a:ext cx="12749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Deployment</a:t>
            </a:r>
            <a:endParaRPr lang="en-IN" sz="11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428306-CECE-AF3C-B8C9-BB68AB1F0443}"/>
              </a:ext>
            </a:extLst>
          </p:cNvPr>
          <p:cNvSpPr/>
          <p:nvPr/>
        </p:nvSpPr>
        <p:spPr>
          <a:xfrm>
            <a:off x="10634136" y="4361206"/>
            <a:ext cx="1142386" cy="13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8D017-1049-F01E-78C1-02A7822AEA2C}"/>
              </a:ext>
            </a:extLst>
          </p:cNvPr>
          <p:cNvSpPr txBox="1"/>
          <p:nvPr/>
        </p:nvSpPr>
        <p:spPr>
          <a:xfrm>
            <a:off x="10778275" y="5414042"/>
            <a:ext cx="12734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User Interface</a:t>
            </a:r>
            <a:endParaRPr lang="en-IN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C1143-253B-7125-2207-0216FE0488A6}"/>
              </a:ext>
            </a:extLst>
          </p:cNvPr>
          <p:cNvSpPr txBox="1"/>
          <p:nvPr/>
        </p:nvSpPr>
        <p:spPr>
          <a:xfrm>
            <a:off x="9493715" y="5414042"/>
            <a:ext cx="931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Results</a:t>
            </a:r>
            <a:endParaRPr lang="en-IN" sz="1100" b="1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9E0F8967-88C1-7D0E-A55E-DA37969F0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18/7/2022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2456</TotalTime>
  <Words>2112</Words>
  <Application>Microsoft Office PowerPoint</Application>
  <PresentationFormat>Widescreen</PresentationFormat>
  <Paragraphs>709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Calibri</vt:lpstr>
      <vt:lpstr>Cambria Math</vt:lpstr>
      <vt:lpstr>Cooper Black</vt:lpstr>
      <vt:lpstr>Corbel</vt:lpstr>
      <vt:lpstr>Time new roman</vt:lpstr>
      <vt:lpstr>Times New Roman</vt:lpstr>
      <vt:lpstr>Wingdings 2</vt:lpstr>
      <vt:lpstr>Frame</vt:lpstr>
      <vt:lpstr>PowerPoint Presentation</vt:lpstr>
      <vt:lpstr>PowerPoint Presentation</vt:lpstr>
      <vt:lpstr>INTRODUCTION</vt:lpstr>
      <vt:lpstr>SLEEP APNEA AFFECTS</vt:lpstr>
      <vt:lpstr>OBJECTIVE</vt:lpstr>
      <vt:lpstr>ABSTRACT</vt:lpstr>
      <vt:lpstr>PowerPoint Presentation</vt:lpstr>
      <vt:lpstr>Existing  Vs  Proposed</vt:lpstr>
      <vt:lpstr>METHODOLOGY</vt:lpstr>
      <vt:lpstr>PowerPoint Presentation</vt:lpstr>
      <vt:lpstr>DATA SET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EVALUATION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COMPARATIVE ANALYSIS OF PERFORMANCE METRICS</vt:lpstr>
      <vt:lpstr>PowerPoint Presentation</vt:lpstr>
      <vt:lpstr>PowerPoint Presentation</vt:lpstr>
      <vt:lpstr>PowerPoint Presentation</vt:lpstr>
      <vt:lpstr>USER INTERFACE</vt:lpstr>
      <vt:lpstr>PowerPoint Presentation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Rupesh Sure</dc:creator>
  <cp:lastModifiedBy>Rupesh Sure</cp:lastModifiedBy>
  <cp:revision>18</cp:revision>
  <dcterms:created xsi:type="dcterms:W3CDTF">2022-05-12T18:04:18Z</dcterms:created>
  <dcterms:modified xsi:type="dcterms:W3CDTF">2022-06-18T04:36:37Z</dcterms:modified>
</cp:coreProperties>
</file>